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75" r:id="rId3"/>
    <p:sldId id="276" r:id="rId4"/>
    <p:sldId id="259" r:id="rId5"/>
    <p:sldId id="257" r:id="rId6"/>
    <p:sldId id="273" r:id="rId7"/>
    <p:sldId id="277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Nunito Light" pitchFamily="2" charset="0"/>
      <p:regular r:id="rId18"/>
      <p:bold r:id="rId19"/>
      <p:italic r:id="rId20"/>
      <p:boldItalic r:id="rId21"/>
    </p:embeddedFont>
    <p:embeddedFont>
      <p:font typeface="Righteous" panose="020B0604020202020204" charset="0"/>
      <p:regular r:id="rId22"/>
    </p:embeddedFont>
    <p:embeddedFont>
      <p:font typeface="Varela Round" panose="00000500000000000000" pitchFamily="2" charset="-79"/>
      <p:regular r:id="rId23"/>
    </p:embeddedFont>
    <p:embeddedFont>
      <p:font typeface="Work Sans Light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CAB"/>
    <a:srgbClr val="30FCF1"/>
    <a:srgbClr val="2CCFC6"/>
    <a:srgbClr val="00A67D"/>
    <a:srgbClr val="DF3079"/>
    <a:srgbClr val="0F6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C78667-492F-40CB-8ED6-74BB655E6EFC}">
  <a:tblStyle styleId="{9CC78667-492F-40CB-8ED6-74BB655E6E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790EB4-38A8-4924-9197-44F1C9498AC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3012df1a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3012df1a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3012df1a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3012df1a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0f96600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0f96600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3012df1a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3012df1a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ctrTitle"/>
          </p:nvPr>
        </p:nvSpPr>
        <p:spPr>
          <a:xfrm flipH="1">
            <a:off x="1746975" y="1596275"/>
            <a:ext cx="150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 flipH="1">
            <a:off x="1617325" y="2198763"/>
            <a:ext cx="17604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ctrTitle" idx="2"/>
          </p:nvPr>
        </p:nvSpPr>
        <p:spPr>
          <a:xfrm flipH="1">
            <a:off x="6651752" y="1596268"/>
            <a:ext cx="172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 flipH="1">
            <a:off x="6690902" y="2198763"/>
            <a:ext cx="1648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ctrTitle" idx="4"/>
          </p:nvPr>
        </p:nvSpPr>
        <p:spPr>
          <a:xfrm flipH="1">
            <a:off x="4121035" y="1596268"/>
            <a:ext cx="176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5"/>
          </p:nvPr>
        </p:nvSpPr>
        <p:spPr>
          <a:xfrm flipH="1">
            <a:off x="4121035" y="2198763"/>
            <a:ext cx="17604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504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65" r:id="rId4"/>
    <p:sldLayoutId id="2147483674" r:id="rId5"/>
    <p:sldLayoutId id="2147483675" r:id="rId6"/>
    <p:sldLayoutId id="214748367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1040799" y="318675"/>
            <a:ext cx="5140876" cy="57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2022000" y="2151824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Docker container module </a:t>
            </a:r>
            <a:endParaRPr sz="4800" dirty="0">
              <a:solidFill>
                <a:schemeClr val="lt1"/>
              </a:solidFill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7;p32">
            <a:extLst>
              <a:ext uri="{FF2B5EF4-FFF2-40B4-BE49-F238E27FC236}">
                <a16:creationId xmlns:a16="http://schemas.microsoft.com/office/drawing/2014/main" id="{1CDB7567-94C8-D5A2-1833-D195D3FB768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894296" y="5051807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7;p32">
            <a:extLst>
              <a:ext uri="{FF2B5EF4-FFF2-40B4-BE49-F238E27FC236}">
                <a16:creationId xmlns:a16="http://schemas.microsoft.com/office/drawing/2014/main" id="{32F6EEB8-D9E0-023D-DCB0-1C0BE54F6ED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046696" y="5204207"/>
            <a:ext cx="1778952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1"/>
          <p:cNvSpPr/>
          <p:nvPr/>
        </p:nvSpPr>
        <p:spPr>
          <a:xfrm>
            <a:off x="1863155" y="2764307"/>
            <a:ext cx="5747700" cy="139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 txBox="1">
            <a:spLocks noGrp="1"/>
          </p:cNvSpPr>
          <p:nvPr>
            <p:ph type="title"/>
          </p:nvPr>
        </p:nvSpPr>
        <p:spPr>
          <a:xfrm>
            <a:off x="-36976" y="284433"/>
            <a:ext cx="6061126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Background information:</a:t>
            </a:r>
            <a:endParaRPr sz="3600" dirty="0"/>
          </a:p>
        </p:txBody>
      </p:sp>
      <p:sp>
        <p:nvSpPr>
          <p:cNvPr id="597" name="Google Shape;597;p51"/>
          <p:cNvSpPr txBox="1">
            <a:spLocks noGrp="1"/>
          </p:cNvSpPr>
          <p:nvPr>
            <p:ph type="ctrTitle" idx="4294967295"/>
          </p:nvPr>
        </p:nvSpPr>
        <p:spPr>
          <a:xfrm>
            <a:off x="1651737" y="342274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598" name="Google Shape;598;p51"/>
          <p:cNvSpPr txBox="1">
            <a:spLocks noGrp="1"/>
          </p:cNvSpPr>
          <p:nvPr>
            <p:ph type="subTitle" idx="4294967295"/>
          </p:nvPr>
        </p:nvSpPr>
        <p:spPr>
          <a:xfrm>
            <a:off x="4669939" y="1186568"/>
            <a:ext cx="15930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F73CAB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As an open-source project, the Docker container module is freely available for anyone to use and modify. </a:t>
            </a:r>
            <a:endParaRPr dirty="0">
              <a:solidFill>
                <a:srgbClr val="F73CAB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sp>
        <p:nvSpPr>
          <p:cNvPr id="600" name="Google Shape;600;p51"/>
          <p:cNvSpPr txBox="1">
            <a:spLocks noGrp="1"/>
          </p:cNvSpPr>
          <p:nvPr>
            <p:ph type="subTitle" idx="4294967295"/>
          </p:nvPr>
        </p:nvSpPr>
        <p:spPr>
          <a:xfrm>
            <a:off x="3331070" y="3704894"/>
            <a:ext cx="1433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30FCF1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Developed </a:t>
            </a:r>
            <a:r>
              <a:rPr lang="en-US" b="0" i="0" dirty="0">
                <a:solidFill>
                  <a:srgbClr val="30FCF1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by the Ansible development team at Red Hat.</a:t>
            </a:r>
            <a:endParaRPr dirty="0">
              <a:solidFill>
                <a:srgbClr val="30FCF1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sp>
        <p:nvSpPr>
          <p:cNvPr id="602" name="Google Shape;602;p51"/>
          <p:cNvSpPr txBox="1">
            <a:spLocks noGrp="1"/>
          </p:cNvSpPr>
          <p:nvPr>
            <p:ph type="subTitle" idx="4294967295"/>
          </p:nvPr>
        </p:nvSpPr>
        <p:spPr>
          <a:xfrm>
            <a:off x="6177611" y="3702294"/>
            <a:ext cx="14334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i="0" dirty="0">
                <a:solidFill>
                  <a:srgbClr val="30FCF1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The Docker container module is written in Python.</a:t>
            </a:r>
            <a:endParaRPr dirty="0">
              <a:solidFill>
                <a:srgbClr val="30FCF1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sp>
        <p:nvSpPr>
          <p:cNvPr id="603" name="Google Shape;603;p51"/>
          <p:cNvSpPr txBox="1">
            <a:spLocks noGrp="1"/>
          </p:cNvSpPr>
          <p:nvPr>
            <p:ph type="ctrTitle" idx="4294967295"/>
          </p:nvPr>
        </p:nvSpPr>
        <p:spPr>
          <a:xfrm>
            <a:off x="4513189" y="341291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03</a:t>
            </a:r>
            <a:endParaRPr sz="3000" dirty="0"/>
          </a:p>
        </p:txBody>
      </p:sp>
      <p:sp>
        <p:nvSpPr>
          <p:cNvPr id="604" name="Google Shape;604;p51"/>
          <p:cNvSpPr txBox="1">
            <a:spLocks noGrp="1"/>
          </p:cNvSpPr>
          <p:nvPr>
            <p:ph type="ctrTitle" idx="4294967295"/>
          </p:nvPr>
        </p:nvSpPr>
        <p:spPr>
          <a:xfrm>
            <a:off x="3094520" y="158959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02</a:t>
            </a:r>
            <a:endParaRPr sz="3000" dirty="0"/>
          </a:p>
        </p:txBody>
      </p:sp>
      <p:sp>
        <p:nvSpPr>
          <p:cNvPr id="605" name="Google Shape;605;p51"/>
          <p:cNvSpPr txBox="1">
            <a:spLocks noGrp="1"/>
          </p:cNvSpPr>
          <p:nvPr>
            <p:ph type="ctrTitle" idx="4294967295"/>
          </p:nvPr>
        </p:nvSpPr>
        <p:spPr>
          <a:xfrm>
            <a:off x="5941061" y="158295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04</a:t>
            </a:r>
            <a:endParaRPr sz="3000" dirty="0"/>
          </a:p>
        </p:txBody>
      </p:sp>
      <p:sp>
        <p:nvSpPr>
          <p:cNvPr id="606" name="Google Shape;606;p51"/>
          <p:cNvSpPr/>
          <p:nvPr/>
        </p:nvSpPr>
        <p:spPr>
          <a:xfrm>
            <a:off x="2394304" y="2616381"/>
            <a:ext cx="418800" cy="418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4320000" algn="bl" rotWithShape="0">
              <a:schemeClr val="accent2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1"/>
          <p:cNvSpPr/>
          <p:nvPr/>
        </p:nvSpPr>
        <p:spPr>
          <a:xfrm>
            <a:off x="5261654" y="2616381"/>
            <a:ext cx="418800" cy="418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4320000" algn="bl" rotWithShape="0">
              <a:schemeClr val="accent2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1"/>
          <p:cNvSpPr/>
          <p:nvPr/>
        </p:nvSpPr>
        <p:spPr>
          <a:xfrm>
            <a:off x="6684654" y="2616381"/>
            <a:ext cx="418800" cy="418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432000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51"/>
          <p:cNvSpPr/>
          <p:nvPr/>
        </p:nvSpPr>
        <p:spPr>
          <a:xfrm>
            <a:off x="3827979" y="2616381"/>
            <a:ext cx="418800" cy="418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432000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CBF8CB-6263-09C0-6392-F82102996C3E}"/>
              </a:ext>
            </a:extLst>
          </p:cNvPr>
          <p:cNvGrpSpPr/>
          <p:nvPr/>
        </p:nvGrpSpPr>
        <p:grpSpPr>
          <a:xfrm>
            <a:off x="-1585914" y="229146"/>
            <a:ext cx="7849554" cy="693001"/>
            <a:chOff x="-1585915" y="119172"/>
            <a:chExt cx="6638853" cy="693000"/>
          </a:xfrm>
        </p:grpSpPr>
        <p:sp>
          <p:nvSpPr>
            <p:cNvPr id="3" name="Google Shape;226;p38">
              <a:extLst>
                <a:ext uri="{FF2B5EF4-FFF2-40B4-BE49-F238E27FC236}">
                  <a16:creationId xmlns:a16="http://schemas.microsoft.com/office/drawing/2014/main" id="{71440020-AD17-2219-86A2-5D68FD512588}"/>
                </a:ext>
              </a:extLst>
            </p:cNvPr>
            <p:cNvSpPr/>
            <p:nvPr/>
          </p:nvSpPr>
          <p:spPr>
            <a:xfrm>
              <a:off x="-1585915" y="119172"/>
              <a:ext cx="6638853" cy="693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27;p38">
              <a:extLst>
                <a:ext uri="{FF2B5EF4-FFF2-40B4-BE49-F238E27FC236}">
                  <a16:creationId xmlns:a16="http://schemas.microsoft.com/office/drawing/2014/main" id="{A7BD5A74-C458-AA65-6A15-8E502B3FA022}"/>
                </a:ext>
              </a:extLst>
            </p:cNvPr>
            <p:cNvSpPr/>
            <p:nvPr/>
          </p:nvSpPr>
          <p:spPr>
            <a:xfrm>
              <a:off x="-1585915" y="119172"/>
              <a:ext cx="6638853" cy="693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5" name="Google Shape;595;p51"/>
          <p:cNvSpPr txBox="1">
            <a:spLocks noGrp="1"/>
          </p:cNvSpPr>
          <p:nvPr>
            <p:ph type="subTitle" idx="4294967295"/>
          </p:nvPr>
        </p:nvSpPr>
        <p:spPr>
          <a:xfrm>
            <a:off x="1821987" y="1189572"/>
            <a:ext cx="15660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73CAB"/>
                </a:solidFill>
                <a:effectLst/>
                <a:latin typeface="Varela Round" panose="00000500000000000000" pitchFamily="2" charset="-79"/>
                <a:ea typeface="Times New Roman" panose="02020603050405020304" pitchFamily="18" charset="0"/>
                <a:cs typeface="Varela Round" panose="00000500000000000000" pitchFamily="2" charset="-79"/>
              </a:rPr>
              <a:t>It was first introduced in version 2.0 of ansible, which was released in April 2015.</a:t>
            </a:r>
            <a:endParaRPr sz="1000" dirty="0">
              <a:solidFill>
                <a:srgbClr val="F73CAB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pic>
        <p:nvPicPr>
          <p:cNvPr id="6" name="Google Shape;616;p52">
            <a:extLst>
              <a:ext uri="{FF2B5EF4-FFF2-40B4-BE49-F238E27FC236}">
                <a16:creationId xmlns:a16="http://schemas.microsoft.com/office/drawing/2014/main" id="{5E6BD88F-FF70-F346-03C1-96EB1A22EF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0000" r="-89570"/>
          <a:stretch/>
        </p:blipFill>
        <p:spPr>
          <a:xfrm>
            <a:off x="2603704" y="1274590"/>
            <a:ext cx="4237804" cy="123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6;p52">
            <a:extLst>
              <a:ext uri="{FF2B5EF4-FFF2-40B4-BE49-F238E27FC236}">
                <a16:creationId xmlns:a16="http://schemas.microsoft.com/office/drawing/2014/main" id="{3D86A576-7EDF-23C0-5E20-D69C4B75DD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0000" r="-89570"/>
          <a:stretch/>
        </p:blipFill>
        <p:spPr>
          <a:xfrm>
            <a:off x="3466863" y="2409338"/>
            <a:ext cx="4237804" cy="123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16;p52">
            <a:extLst>
              <a:ext uri="{FF2B5EF4-FFF2-40B4-BE49-F238E27FC236}">
                <a16:creationId xmlns:a16="http://schemas.microsoft.com/office/drawing/2014/main" id="{95FB675A-779D-CD5C-1AAE-9D012E7A12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0000" r="-89570"/>
          <a:stretch/>
        </p:blipFill>
        <p:spPr>
          <a:xfrm>
            <a:off x="4058709" y="3384485"/>
            <a:ext cx="4237804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5;p52">
            <a:extLst>
              <a:ext uri="{FF2B5EF4-FFF2-40B4-BE49-F238E27FC236}">
                <a16:creationId xmlns:a16="http://schemas.microsoft.com/office/drawing/2014/main" id="{FE6A3010-4265-B15B-125C-AE7E0FE99500}"/>
              </a:ext>
            </a:extLst>
          </p:cNvPr>
          <p:cNvSpPr/>
          <p:nvPr/>
        </p:nvSpPr>
        <p:spPr>
          <a:xfrm>
            <a:off x="-1326283" y="1868116"/>
            <a:ext cx="414187" cy="292642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25;p52">
            <a:extLst>
              <a:ext uri="{FF2B5EF4-FFF2-40B4-BE49-F238E27FC236}">
                <a16:creationId xmlns:a16="http://schemas.microsoft.com/office/drawing/2014/main" id="{6342F84A-10DD-04EA-6D19-C7A0673D9FD9}"/>
              </a:ext>
            </a:extLst>
          </p:cNvPr>
          <p:cNvSpPr/>
          <p:nvPr/>
        </p:nvSpPr>
        <p:spPr>
          <a:xfrm>
            <a:off x="-912096" y="2617986"/>
            <a:ext cx="414187" cy="292642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25;p52">
            <a:extLst>
              <a:ext uri="{FF2B5EF4-FFF2-40B4-BE49-F238E27FC236}">
                <a16:creationId xmlns:a16="http://schemas.microsoft.com/office/drawing/2014/main" id="{0ECA6B28-5EC0-3D61-5B1F-A705D37853E3}"/>
              </a:ext>
            </a:extLst>
          </p:cNvPr>
          <p:cNvSpPr/>
          <p:nvPr/>
        </p:nvSpPr>
        <p:spPr>
          <a:xfrm>
            <a:off x="-628142" y="3555494"/>
            <a:ext cx="414187" cy="292642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232;p66">
            <a:extLst>
              <a:ext uri="{FF2B5EF4-FFF2-40B4-BE49-F238E27FC236}">
                <a16:creationId xmlns:a16="http://schemas.microsoft.com/office/drawing/2014/main" id="{DD77FF6E-31DD-FCA9-CE19-4B75D200EF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0000" r="-68883"/>
          <a:stretch/>
        </p:blipFill>
        <p:spPr>
          <a:xfrm>
            <a:off x="4801738" y="1165216"/>
            <a:ext cx="1119526" cy="199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7;p32">
            <a:extLst>
              <a:ext uri="{FF2B5EF4-FFF2-40B4-BE49-F238E27FC236}">
                <a16:creationId xmlns:a16="http://schemas.microsoft.com/office/drawing/2014/main" id="{D53CCECE-B846-D9FD-DF24-A9C9D1D36B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6708335" y="120768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7;p32">
            <a:extLst>
              <a:ext uri="{FF2B5EF4-FFF2-40B4-BE49-F238E27FC236}">
                <a16:creationId xmlns:a16="http://schemas.microsoft.com/office/drawing/2014/main" id="{D7EEF7E9-12C2-ABA0-1BEB-EBCB153733F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6230562" y="-328132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7;p32">
            <a:extLst>
              <a:ext uri="{FF2B5EF4-FFF2-40B4-BE49-F238E27FC236}">
                <a16:creationId xmlns:a16="http://schemas.microsoft.com/office/drawing/2014/main" id="{3397E88A-B4E7-FAAE-7E4E-50782E88F5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6382962" y="-175732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7;p32">
            <a:extLst>
              <a:ext uri="{FF2B5EF4-FFF2-40B4-BE49-F238E27FC236}">
                <a16:creationId xmlns:a16="http://schemas.microsoft.com/office/drawing/2014/main" id="{020D5F32-B256-237A-790E-44422CDD64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6535362" y="-23332"/>
            <a:ext cx="1778952" cy="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6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37" dur="175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38" dur="175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grpId="0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41" dur="1750" fill="hold"/>
                                            <p:tgtEl>
                                              <p:spTgt spid="60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42" dur="1750" fill="hold"/>
                                            <p:tgtEl>
                                              <p:spTgt spid="60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45" dur="1750" fill="hold"/>
                                            <p:tgtEl>
                                              <p:spTgt spid="60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46" dur="1750" fill="hold"/>
                                            <p:tgtEl>
                                              <p:spTgt spid="60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49" dur="175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50" dur="175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53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54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57" dur="1750" fill="hold"/>
                                            <p:tgtEl>
                                              <p:spTgt spid="5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58" dur="1750" fill="hold"/>
                                            <p:tgtEl>
                                              <p:spTgt spid="5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61" dur="175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62" dur="175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grpId="0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65" dur="175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66" dur="175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69" dur="1750" fill="hold"/>
                                            <p:tgtEl>
                                              <p:spTgt spid="5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70" dur="1750" fill="hold"/>
                                            <p:tgtEl>
                                              <p:spTgt spid="5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73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74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2" grpId="0" animBg="1"/>
          <p:bldP spid="597" grpId="0"/>
          <p:bldP spid="598" grpId="0" build="p"/>
          <p:bldP spid="600" grpId="0" build="p"/>
          <p:bldP spid="602" grpId="0" build="p"/>
          <p:bldP spid="603" grpId="0"/>
          <p:bldP spid="604" grpId="0"/>
          <p:bldP spid="605" grpId="0"/>
          <p:bldP spid="606" grpId="0" animBg="1"/>
          <p:bldP spid="607" grpId="0" animBg="1"/>
          <p:bldP spid="608" grpId="0" animBg="1"/>
          <p:bldP spid="609" grpId="0" animBg="1"/>
          <p:bldP spid="595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5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6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75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75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750" fill="hold"/>
                                            <p:tgtEl>
                                              <p:spTgt spid="60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750" fill="hold"/>
                                            <p:tgtEl>
                                              <p:spTgt spid="60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750" fill="hold"/>
                                            <p:tgtEl>
                                              <p:spTgt spid="60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750" fill="hold"/>
                                            <p:tgtEl>
                                              <p:spTgt spid="60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75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75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750" fill="hold"/>
                                            <p:tgtEl>
                                              <p:spTgt spid="5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750" fill="hold"/>
                                            <p:tgtEl>
                                              <p:spTgt spid="59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75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75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75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75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750" fill="hold"/>
                                            <p:tgtEl>
                                              <p:spTgt spid="5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750" fill="hold"/>
                                            <p:tgtEl>
                                              <p:spTgt spid="5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2" grpId="0" animBg="1"/>
          <p:bldP spid="597" grpId="0"/>
          <p:bldP spid="598" grpId="0" build="p"/>
          <p:bldP spid="600" grpId="0" build="p"/>
          <p:bldP spid="602" grpId="0" build="p"/>
          <p:bldP spid="603" grpId="0"/>
          <p:bldP spid="604" grpId="0"/>
          <p:bldP spid="605" grpId="0"/>
          <p:bldP spid="606" grpId="0" animBg="1"/>
          <p:bldP spid="607" grpId="0" animBg="1"/>
          <p:bldP spid="608" grpId="0" animBg="1"/>
          <p:bldP spid="609" grpId="0" animBg="1"/>
          <p:bldP spid="595" grpId="0" build="p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4501E24-E612-8570-2D86-93E771861D33}"/>
              </a:ext>
            </a:extLst>
          </p:cNvPr>
          <p:cNvGrpSpPr/>
          <p:nvPr/>
        </p:nvGrpSpPr>
        <p:grpSpPr>
          <a:xfrm>
            <a:off x="3695700" y="217530"/>
            <a:ext cx="7052895" cy="816907"/>
            <a:chOff x="4163081" y="315307"/>
            <a:chExt cx="6638853" cy="693000"/>
          </a:xfrm>
        </p:grpSpPr>
        <p:sp>
          <p:nvSpPr>
            <p:cNvPr id="13" name="Google Shape;226;p38">
              <a:extLst>
                <a:ext uri="{FF2B5EF4-FFF2-40B4-BE49-F238E27FC236}">
                  <a16:creationId xmlns:a16="http://schemas.microsoft.com/office/drawing/2014/main" id="{B09EF569-8D45-BED9-65AA-EAFCF05AB224}"/>
                </a:ext>
              </a:extLst>
            </p:cNvPr>
            <p:cNvSpPr/>
            <p:nvPr/>
          </p:nvSpPr>
          <p:spPr>
            <a:xfrm>
              <a:off x="4163081" y="315307"/>
              <a:ext cx="6638853" cy="693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7;p38">
              <a:extLst>
                <a:ext uri="{FF2B5EF4-FFF2-40B4-BE49-F238E27FC236}">
                  <a16:creationId xmlns:a16="http://schemas.microsoft.com/office/drawing/2014/main" id="{109DEEC1-EE51-DA93-9E78-BB9A7D756080}"/>
                </a:ext>
              </a:extLst>
            </p:cNvPr>
            <p:cNvSpPr/>
            <p:nvPr/>
          </p:nvSpPr>
          <p:spPr>
            <a:xfrm>
              <a:off x="4163081" y="315307"/>
              <a:ext cx="6638853" cy="693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614" name="Google Shape;614;p52"/>
          <p:cNvCxnSpPr/>
          <p:nvPr/>
        </p:nvCxnSpPr>
        <p:spPr>
          <a:xfrm>
            <a:off x="16474" y="950100"/>
            <a:ext cx="2096700" cy="4193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52"/>
          <p:cNvSpPr txBox="1">
            <a:spLocks noGrp="1"/>
          </p:cNvSpPr>
          <p:nvPr>
            <p:ph type="title"/>
          </p:nvPr>
        </p:nvSpPr>
        <p:spPr>
          <a:xfrm>
            <a:off x="3593650" y="226780"/>
            <a:ext cx="4915191" cy="1064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5400" b="1" dirty="0">
                <a:effectLst/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Prerequisites</a:t>
            </a:r>
          </a:p>
        </p:txBody>
      </p:sp>
      <p:pic>
        <p:nvPicPr>
          <p:cNvPr id="616" name="Google Shape;61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9426" y="1043687"/>
            <a:ext cx="4731302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2"/>
          <p:cNvSpPr txBox="1">
            <a:spLocks noGrp="1"/>
          </p:cNvSpPr>
          <p:nvPr>
            <p:ph type="ctrTitle" idx="4294967295"/>
          </p:nvPr>
        </p:nvSpPr>
        <p:spPr>
          <a:xfrm>
            <a:off x="981987" y="1116813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dirty="0">
                <a:solidFill>
                  <a:srgbClr val="D1D5DB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Docker installed</a:t>
            </a:r>
            <a:endParaRPr sz="2000" dirty="0"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sp>
        <p:nvSpPr>
          <p:cNvPr id="618" name="Google Shape;618;p52"/>
          <p:cNvSpPr txBox="1">
            <a:spLocks noGrp="1"/>
          </p:cNvSpPr>
          <p:nvPr>
            <p:ph type="subTitle" idx="4294967295"/>
          </p:nvPr>
        </p:nvSpPr>
        <p:spPr>
          <a:xfrm>
            <a:off x="747231" y="1441094"/>
            <a:ext cx="3662918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2CCFC6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You need to have Docker installed on the host where you want to manage the containers.</a:t>
            </a:r>
            <a:endParaRPr sz="1000" dirty="0">
              <a:solidFill>
                <a:srgbClr val="2CCFC6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pic>
        <p:nvPicPr>
          <p:cNvPr id="619" name="Google Shape;61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649" y="2377037"/>
            <a:ext cx="4731302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2"/>
          <p:cNvSpPr txBox="1">
            <a:spLocks noGrp="1"/>
          </p:cNvSpPr>
          <p:nvPr>
            <p:ph type="ctrTitle" idx="4294967295"/>
          </p:nvPr>
        </p:nvSpPr>
        <p:spPr>
          <a:xfrm>
            <a:off x="1611318" y="2450163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Varela Round" panose="00000500000000000000" pitchFamily="2" charset="-79"/>
                <a:cs typeface="Varela Round" panose="00000500000000000000" pitchFamily="2" charset="-79"/>
              </a:rPr>
              <a:t>Access</a:t>
            </a:r>
            <a:endParaRPr sz="1400" dirty="0"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pic>
        <p:nvPicPr>
          <p:cNvPr id="622" name="Google Shape;62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7999" y="3717793"/>
            <a:ext cx="4731302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2"/>
          <p:cNvSpPr txBox="1">
            <a:spLocks noGrp="1"/>
          </p:cNvSpPr>
          <p:nvPr>
            <p:ph type="ctrTitle" idx="4294967295"/>
          </p:nvPr>
        </p:nvSpPr>
        <p:spPr>
          <a:xfrm>
            <a:off x="2301240" y="3790918"/>
            <a:ext cx="1721216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Ansible installed</a:t>
            </a:r>
            <a:endParaRPr sz="1400" dirty="0"/>
          </a:p>
        </p:txBody>
      </p:sp>
      <p:sp>
        <p:nvSpPr>
          <p:cNvPr id="625" name="Google Shape;625;p52"/>
          <p:cNvSpPr/>
          <p:nvPr/>
        </p:nvSpPr>
        <p:spPr>
          <a:xfrm>
            <a:off x="1511202" y="4194152"/>
            <a:ext cx="414187" cy="292642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232;p66">
            <a:extLst>
              <a:ext uri="{FF2B5EF4-FFF2-40B4-BE49-F238E27FC236}">
                <a16:creationId xmlns:a16="http://schemas.microsoft.com/office/drawing/2014/main" id="{CCDFE37B-F188-3CEF-509F-2D644B682C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352" y="1116813"/>
            <a:ext cx="1625264" cy="199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57;p32">
            <a:extLst>
              <a:ext uri="{FF2B5EF4-FFF2-40B4-BE49-F238E27FC236}">
                <a16:creationId xmlns:a16="http://schemas.microsoft.com/office/drawing/2014/main" id="{E2A0AA90-B60A-3386-2FC7-2496E4153A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8050" y="4769689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57;p32">
            <a:extLst>
              <a:ext uri="{FF2B5EF4-FFF2-40B4-BE49-F238E27FC236}">
                <a16:creationId xmlns:a16="http://schemas.microsoft.com/office/drawing/2014/main" id="{435080A4-D45E-A908-ECE7-94E001BD05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277" y="4320789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7;p32">
            <a:extLst>
              <a:ext uri="{FF2B5EF4-FFF2-40B4-BE49-F238E27FC236}">
                <a16:creationId xmlns:a16="http://schemas.microsoft.com/office/drawing/2014/main" id="{2D76C0C3-7593-E9F2-A176-09A5BCDA3B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677" y="4473189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7;p32">
            <a:extLst>
              <a:ext uri="{FF2B5EF4-FFF2-40B4-BE49-F238E27FC236}">
                <a16:creationId xmlns:a16="http://schemas.microsoft.com/office/drawing/2014/main" id="{B9D2B55C-79FC-A716-2E6B-62B754F63B5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5077" y="4625589"/>
            <a:ext cx="1778952" cy="2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18;p52">
            <a:extLst>
              <a:ext uri="{FF2B5EF4-FFF2-40B4-BE49-F238E27FC236}">
                <a16:creationId xmlns:a16="http://schemas.microsoft.com/office/drawing/2014/main" id="{8F8F9779-4353-8D28-A12C-F2852A7CBD6C}"/>
              </a:ext>
            </a:extLst>
          </p:cNvPr>
          <p:cNvSpPr txBox="1">
            <a:spLocks/>
          </p:cNvSpPr>
          <p:nvPr/>
        </p:nvSpPr>
        <p:spPr>
          <a:xfrm>
            <a:off x="1384170" y="2775030"/>
            <a:ext cx="375933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en-US" dirty="0">
                <a:solidFill>
                  <a:srgbClr val="2CCFC6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In order for ansible to be able to manage Docker containers on the remote host, it needs to be able to access the Docker daemon.</a:t>
            </a:r>
            <a:endParaRPr lang="en-US" sz="1000" dirty="0">
              <a:solidFill>
                <a:srgbClr val="2CCFC6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sp>
        <p:nvSpPr>
          <p:cNvPr id="8" name="Google Shape;618;p52">
            <a:extLst>
              <a:ext uri="{FF2B5EF4-FFF2-40B4-BE49-F238E27FC236}">
                <a16:creationId xmlns:a16="http://schemas.microsoft.com/office/drawing/2014/main" id="{40E02851-1ED4-FD9E-C87F-D44D5C671D1A}"/>
              </a:ext>
            </a:extLst>
          </p:cNvPr>
          <p:cNvSpPr txBox="1">
            <a:spLocks/>
          </p:cNvSpPr>
          <p:nvPr/>
        </p:nvSpPr>
        <p:spPr>
          <a:xfrm>
            <a:off x="2077789" y="4122673"/>
            <a:ext cx="3662918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en-US" b="0" i="0" dirty="0">
                <a:solidFill>
                  <a:srgbClr val="2CCFC6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In order to use ansible to manage Docker containers on remote hosts, you need to have ansible installed on your local machine. </a:t>
            </a:r>
            <a:endParaRPr lang="en-US" sz="1000" dirty="0">
              <a:solidFill>
                <a:srgbClr val="2CCFC6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sp>
        <p:nvSpPr>
          <p:cNvPr id="11" name="Google Shape;625;p52">
            <a:extLst>
              <a:ext uri="{FF2B5EF4-FFF2-40B4-BE49-F238E27FC236}">
                <a16:creationId xmlns:a16="http://schemas.microsoft.com/office/drawing/2014/main" id="{5312F528-F868-FB8A-DE7A-D61276521789}"/>
              </a:ext>
            </a:extLst>
          </p:cNvPr>
          <p:cNvSpPr/>
          <p:nvPr/>
        </p:nvSpPr>
        <p:spPr>
          <a:xfrm>
            <a:off x="182379" y="1513428"/>
            <a:ext cx="414187" cy="292642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25;p52">
            <a:extLst>
              <a:ext uri="{FF2B5EF4-FFF2-40B4-BE49-F238E27FC236}">
                <a16:creationId xmlns:a16="http://schemas.microsoft.com/office/drawing/2014/main" id="{1274D570-9FF0-CCC4-DC25-6281B88C713F}"/>
              </a:ext>
            </a:extLst>
          </p:cNvPr>
          <p:cNvSpPr/>
          <p:nvPr/>
        </p:nvSpPr>
        <p:spPr>
          <a:xfrm>
            <a:off x="815909" y="2846778"/>
            <a:ext cx="414187" cy="292642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5;p35">
            <a:extLst>
              <a:ext uri="{FF2B5EF4-FFF2-40B4-BE49-F238E27FC236}">
                <a16:creationId xmlns:a16="http://schemas.microsoft.com/office/drawing/2014/main" id="{83F1C55B-D112-8D25-B1F8-BF47D39C8837}"/>
              </a:ext>
            </a:extLst>
          </p:cNvPr>
          <p:cNvSpPr txBox="1">
            <a:spLocks/>
          </p:cNvSpPr>
          <p:nvPr/>
        </p:nvSpPr>
        <p:spPr>
          <a:xfrm rot="10800000">
            <a:off x="5422087" y="-1716513"/>
            <a:ext cx="6173507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/>
              <a:t>Advantages:</a:t>
            </a:r>
          </a:p>
        </p:txBody>
      </p:sp>
      <p:pic>
        <p:nvPicPr>
          <p:cNvPr id="19" name="Google Shape;240;p39">
            <a:extLst>
              <a:ext uri="{FF2B5EF4-FFF2-40B4-BE49-F238E27FC236}">
                <a16:creationId xmlns:a16="http://schemas.microsoft.com/office/drawing/2014/main" id="{0CFB1F35-A850-E784-40A8-4A02BE4CAA9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0000" r="-19762"/>
          <a:stretch/>
        </p:blipFill>
        <p:spPr>
          <a:xfrm rot="1313763">
            <a:off x="4986223" y="33205"/>
            <a:ext cx="304644" cy="16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35;p39">
            <a:extLst>
              <a:ext uri="{FF2B5EF4-FFF2-40B4-BE49-F238E27FC236}">
                <a16:creationId xmlns:a16="http://schemas.microsoft.com/office/drawing/2014/main" id="{36C1464C-09D8-795A-29B7-7DD75505C3E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02439" t="14707" r="-24509" b="2751"/>
          <a:stretch/>
        </p:blipFill>
        <p:spPr>
          <a:xfrm rot="-923777">
            <a:off x="5964091" y="2761610"/>
            <a:ext cx="345101" cy="111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>
            <a:off x="-738550" y="281150"/>
            <a:ext cx="6173507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Advantages:</a:t>
            </a:r>
            <a:endParaRPr sz="5400" dirty="0"/>
          </a:p>
        </p:txBody>
      </p:sp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2985944" y="121938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Efficiency</a:t>
            </a:r>
            <a:endParaRPr dirty="0"/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 flipH="1">
            <a:off x="2527903" y="1689105"/>
            <a:ext cx="2496331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Varela Round" panose="00000500000000000000" pitchFamily="2" charset="-79"/>
                <a:cs typeface="Varela Round" panose="00000500000000000000" pitchFamily="2" charset="-79"/>
              </a:rPr>
              <a:t>        Automating Docker container management, saves you time and effort.</a:t>
            </a:r>
            <a:endParaRPr dirty="0"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 idx="3"/>
          </p:nvPr>
        </p:nvSpPr>
        <p:spPr>
          <a:xfrm flipH="1">
            <a:off x="3080976" y="330161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Reliability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6"/>
          </p:nvPr>
        </p:nvSpPr>
        <p:spPr>
          <a:xfrm flipH="1">
            <a:off x="6739217" y="121938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Scalability</a:t>
            </a:r>
            <a:endParaRPr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ctrTitle" idx="9"/>
          </p:nvPr>
        </p:nvSpPr>
        <p:spPr>
          <a:xfrm flipH="1">
            <a:off x="6732494" y="329980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Consistency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BECEAE-272A-92E1-7B27-68FB0E5ED3AD}"/>
              </a:ext>
            </a:extLst>
          </p:cNvPr>
          <p:cNvGrpSpPr/>
          <p:nvPr/>
        </p:nvGrpSpPr>
        <p:grpSpPr>
          <a:xfrm>
            <a:off x="1132871" y="3321019"/>
            <a:ext cx="1859105" cy="1179626"/>
            <a:chOff x="1239551" y="3107659"/>
            <a:chExt cx="1859105" cy="1179626"/>
          </a:xfrm>
        </p:grpSpPr>
        <p:pic>
          <p:nvPicPr>
            <p:cNvPr id="196" name="Google Shape;196;p35"/>
            <p:cNvPicPr preferRelativeResize="0"/>
            <p:nvPr/>
          </p:nvPicPr>
          <p:blipFill rotWithShape="1">
            <a:blip r:embed="rId3">
              <a:alphaModFix/>
            </a:blip>
            <a:srcRect t="7911" b="7920"/>
            <a:stretch/>
          </p:blipFill>
          <p:spPr>
            <a:xfrm>
              <a:off x="1239551" y="3120959"/>
              <a:ext cx="1139822" cy="1148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5"/>
            <p:cNvPicPr preferRelativeResize="0"/>
            <p:nvPr/>
          </p:nvPicPr>
          <p:blipFill rotWithShape="1">
            <a:blip r:embed="rId4">
              <a:alphaModFix/>
            </a:blip>
            <a:srcRect t="6822" b="6822"/>
            <a:stretch/>
          </p:blipFill>
          <p:spPr>
            <a:xfrm>
              <a:off x="2011330" y="3107659"/>
              <a:ext cx="1087326" cy="1179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2DCC919-9DB8-10F8-85F7-E1750C1CF43B}"/>
              </a:ext>
            </a:extLst>
          </p:cNvPr>
          <p:cNvGrpSpPr/>
          <p:nvPr/>
        </p:nvGrpSpPr>
        <p:grpSpPr>
          <a:xfrm>
            <a:off x="4764979" y="1238749"/>
            <a:ext cx="1889804" cy="1179632"/>
            <a:chOff x="4871659" y="1025389"/>
            <a:chExt cx="1889804" cy="1179632"/>
          </a:xfrm>
        </p:grpSpPr>
        <p:pic>
          <p:nvPicPr>
            <p:cNvPr id="198" name="Google Shape;198;p35"/>
            <p:cNvPicPr preferRelativeResize="0"/>
            <p:nvPr/>
          </p:nvPicPr>
          <p:blipFill rotWithShape="1">
            <a:blip r:embed="rId3">
              <a:alphaModFix/>
            </a:blip>
            <a:srcRect t="7911" b="7920"/>
            <a:stretch/>
          </p:blipFill>
          <p:spPr>
            <a:xfrm>
              <a:off x="4871659" y="1036943"/>
              <a:ext cx="1139859" cy="1148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5"/>
            <p:cNvPicPr preferRelativeResize="0"/>
            <p:nvPr/>
          </p:nvPicPr>
          <p:blipFill rotWithShape="1">
            <a:blip r:embed="rId5">
              <a:alphaModFix/>
            </a:blip>
            <a:srcRect t="6747" b="6747"/>
            <a:stretch/>
          </p:blipFill>
          <p:spPr>
            <a:xfrm>
              <a:off x="5674102" y="1025389"/>
              <a:ext cx="1087361" cy="11796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98F16F-BDE6-05F6-8151-D2D629F14A14}"/>
              </a:ext>
            </a:extLst>
          </p:cNvPr>
          <p:cNvGrpSpPr/>
          <p:nvPr/>
        </p:nvGrpSpPr>
        <p:grpSpPr>
          <a:xfrm>
            <a:off x="4772008" y="3246276"/>
            <a:ext cx="1960487" cy="1315123"/>
            <a:chOff x="4878688" y="3032916"/>
            <a:chExt cx="1960487" cy="1315123"/>
          </a:xfrm>
        </p:grpSpPr>
        <p:pic>
          <p:nvPicPr>
            <p:cNvPr id="200" name="Google Shape;200;p35"/>
            <p:cNvPicPr preferRelativeResize="0"/>
            <p:nvPr/>
          </p:nvPicPr>
          <p:blipFill rotWithShape="1">
            <a:blip r:embed="rId3">
              <a:alphaModFix/>
            </a:blip>
            <a:srcRect t="7911" b="7920"/>
            <a:stretch/>
          </p:blipFill>
          <p:spPr>
            <a:xfrm>
              <a:off x="4878688" y="3120959"/>
              <a:ext cx="1145813" cy="1154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5"/>
            <p:cNvPicPr preferRelativeResize="0"/>
            <p:nvPr/>
          </p:nvPicPr>
          <p:blipFill rotWithShape="1">
            <a:blip r:embed="rId6">
              <a:alphaModFix/>
            </a:blip>
            <a:srcRect t="2705" b="2705"/>
            <a:stretch/>
          </p:blipFill>
          <p:spPr>
            <a:xfrm>
              <a:off x="5627000" y="3032916"/>
              <a:ext cx="1212175" cy="1315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324FEC-A51D-0075-D21C-1AD6CBE69199}"/>
              </a:ext>
            </a:extLst>
          </p:cNvPr>
          <p:cNvGrpSpPr/>
          <p:nvPr/>
        </p:nvGrpSpPr>
        <p:grpSpPr>
          <a:xfrm>
            <a:off x="1144155" y="1219411"/>
            <a:ext cx="1866128" cy="1228500"/>
            <a:chOff x="1250835" y="1006051"/>
            <a:chExt cx="1866128" cy="1228500"/>
          </a:xfrm>
        </p:grpSpPr>
        <p:pic>
          <p:nvPicPr>
            <p:cNvPr id="186" name="Google Shape;186;p35"/>
            <p:cNvPicPr preferRelativeResize="0"/>
            <p:nvPr/>
          </p:nvPicPr>
          <p:blipFill rotWithShape="1">
            <a:blip r:embed="rId3">
              <a:alphaModFix/>
            </a:blip>
            <a:srcRect t="7911" b="7920"/>
            <a:stretch/>
          </p:blipFill>
          <p:spPr>
            <a:xfrm>
              <a:off x="1250835" y="1064074"/>
              <a:ext cx="1117253" cy="1125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5"/>
            <p:cNvPicPr preferRelativeResize="0"/>
            <p:nvPr/>
          </p:nvPicPr>
          <p:blipFill rotWithShape="1">
            <a:blip r:embed="rId7">
              <a:alphaModFix/>
            </a:blip>
            <a:srcRect t="4636" b="4636"/>
            <a:stretch/>
          </p:blipFill>
          <p:spPr>
            <a:xfrm>
              <a:off x="2150902" y="1006051"/>
              <a:ext cx="966061" cy="122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189;p35">
            <a:extLst>
              <a:ext uri="{FF2B5EF4-FFF2-40B4-BE49-F238E27FC236}">
                <a16:creationId xmlns:a16="http://schemas.microsoft.com/office/drawing/2014/main" id="{34BFCA82-E475-6C75-31CD-54032DC6A564}"/>
              </a:ext>
            </a:extLst>
          </p:cNvPr>
          <p:cNvSpPr txBox="1">
            <a:spLocks/>
          </p:cNvSpPr>
          <p:nvPr/>
        </p:nvSpPr>
        <p:spPr>
          <a:xfrm flipH="1">
            <a:off x="3080975" y="3737173"/>
            <a:ext cx="2496331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en-US" dirty="0">
                <a:latin typeface="Varela Round" panose="00000500000000000000" pitchFamily="2" charset="-79"/>
                <a:cs typeface="Varela Round" panose="00000500000000000000" pitchFamily="2" charset="-79"/>
              </a:rPr>
              <a:t>Automating container</a:t>
            </a:r>
          </a:p>
          <a:p>
            <a:pPr marL="0" indent="0"/>
            <a:r>
              <a:rPr lang="en-US" dirty="0">
                <a:latin typeface="Varela Round" panose="00000500000000000000" pitchFamily="2" charset="-79"/>
                <a:cs typeface="Varela Round" panose="00000500000000000000" pitchFamily="2" charset="-79"/>
              </a:rPr>
              <a:t>management improves infrastructure reliability.</a:t>
            </a:r>
          </a:p>
        </p:txBody>
      </p:sp>
      <p:sp>
        <p:nvSpPr>
          <p:cNvPr id="13" name="Google Shape;189;p35">
            <a:extLst>
              <a:ext uri="{FF2B5EF4-FFF2-40B4-BE49-F238E27FC236}">
                <a16:creationId xmlns:a16="http://schemas.microsoft.com/office/drawing/2014/main" id="{37507034-A042-634B-9D9D-6803F19680EE}"/>
              </a:ext>
            </a:extLst>
          </p:cNvPr>
          <p:cNvSpPr txBox="1">
            <a:spLocks/>
          </p:cNvSpPr>
          <p:nvPr/>
        </p:nvSpPr>
        <p:spPr>
          <a:xfrm flipH="1">
            <a:off x="6291975" y="3724816"/>
            <a:ext cx="2745344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r>
              <a:rPr lang="en-US" b="0" i="0" dirty="0">
                <a:solidFill>
                  <a:srgbClr val="2CCFC6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        By automating the management of Docker containers, you can ensure that they are consistently configured and running across your infrastructure.</a:t>
            </a:r>
            <a:endParaRPr lang="en-US" dirty="0">
              <a:solidFill>
                <a:srgbClr val="2CCFC6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  <a:p>
            <a:pPr marL="0" indent="0"/>
            <a:endParaRPr lang="en-US" dirty="0"/>
          </a:p>
        </p:txBody>
      </p:sp>
      <p:sp>
        <p:nvSpPr>
          <p:cNvPr id="16" name="Google Shape;189;p35">
            <a:extLst>
              <a:ext uri="{FF2B5EF4-FFF2-40B4-BE49-F238E27FC236}">
                <a16:creationId xmlns:a16="http://schemas.microsoft.com/office/drawing/2014/main" id="{98B290B5-7C59-294F-6E09-DC141B6EA7FD}"/>
              </a:ext>
            </a:extLst>
          </p:cNvPr>
          <p:cNvSpPr txBox="1">
            <a:spLocks/>
          </p:cNvSpPr>
          <p:nvPr/>
        </p:nvSpPr>
        <p:spPr>
          <a:xfrm flipH="1">
            <a:off x="6291976" y="1660224"/>
            <a:ext cx="2496331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dirty="0">
                <a:effectLst/>
                <a:latin typeface="Varela Round" panose="00000500000000000000" pitchFamily="2" charset="-79"/>
                <a:ea typeface="Times New Roman" panose="02020603050405020304" pitchFamily="18" charset="0"/>
                <a:cs typeface="Varela Round" panose="00000500000000000000" pitchFamily="2" charset="-79"/>
              </a:rPr>
              <a:t>         Docker container module can help you scale up or down as needed, by installing or removing containers </a:t>
            </a:r>
            <a:r>
              <a:rPr lang="en-US" dirty="0" err="1">
                <a:effectLst/>
                <a:latin typeface="Varela Round" panose="00000500000000000000" pitchFamily="2" charset="-79"/>
                <a:ea typeface="Times New Roman" panose="02020603050405020304" pitchFamily="18" charset="0"/>
                <a:cs typeface="Varela Round" panose="00000500000000000000" pitchFamily="2" charset="-79"/>
              </a:rPr>
              <a:t>asneeded</a:t>
            </a:r>
            <a:r>
              <a:rPr lang="en-US" dirty="0">
                <a:effectLst/>
                <a:latin typeface="Varela Round" panose="00000500000000000000" pitchFamily="2" charset="-79"/>
                <a:ea typeface="Times New Roman" panose="02020603050405020304" pitchFamily="18" charset="0"/>
                <a:cs typeface="Varela Round" panose="00000500000000000000" pitchFamily="2" charset="-79"/>
              </a:rPr>
              <a:t>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Varela Round" panose="00000500000000000000" pitchFamily="2" charset="-79"/>
              <a:cs typeface="Varela Round" panose="00000500000000000000" pitchFamily="2" charset="-79"/>
            </a:endParaRPr>
          </a:p>
          <a:p>
            <a:pPr marL="0" indent="0"/>
            <a:endParaRPr lang="en-US" dirty="0"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C76271-1501-5341-B0B4-3860E69A6495}"/>
              </a:ext>
            </a:extLst>
          </p:cNvPr>
          <p:cNvGrpSpPr/>
          <p:nvPr/>
        </p:nvGrpSpPr>
        <p:grpSpPr>
          <a:xfrm>
            <a:off x="-1716987" y="223961"/>
            <a:ext cx="7052895" cy="816907"/>
            <a:chOff x="4163081" y="315307"/>
            <a:chExt cx="6638853" cy="693000"/>
          </a:xfrm>
        </p:grpSpPr>
        <p:sp>
          <p:nvSpPr>
            <p:cNvPr id="23" name="Google Shape;226;p38">
              <a:extLst>
                <a:ext uri="{FF2B5EF4-FFF2-40B4-BE49-F238E27FC236}">
                  <a16:creationId xmlns:a16="http://schemas.microsoft.com/office/drawing/2014/main" id="{65D5B44A-E8CB-5A69-1878-AB68C163BB7A}"/>
                </a:ext>
              </a:extLst>
            </p:cNvPr>
            <p:cNvSpPr/>
            <p:nvPr/>
          </p:nvSpPr>
          <p:spPr>
            <a:xfrm>
              <a:off x="4163081" y="315307"/>
              <a:ext cx="6638853" cy="693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7;p38">
              <a:extLst>
                <a:ext uri="{FF2B5EF4-FFF2-40B4-BE49-F238E27FC236}">
                  <a16:creationId xmlns:a16="http://schemas.microsoft.com/office/drawing/2014/main" id="{58A0EFBF-672F-1F29-A2C1-19578B60858E}"/>
                </a:ext>
              </a:extLst>
            </p:cNvPr>
            <p:cNvSpPr/>
            <p:nvPr/>
          </p:nvSpPr>
          <p:spPr>
            <a:xfrm>
              <a:off x="4163081" y="315307"/>
              <a:ext cx="6638853" cy="693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Google Shape;240;p39">
            <a:extLst>
              <a:ext uri="{FF2B5EF4-FFF2-40B4-BE49-F238E27FC236}">
                <a16:creationId xmlns:a16="http://schemas.microsoft.com/office/drawing/2014/main" id="{DE8E624D-1F18-EFDD-AFF5-A5F2094A843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313763">
            <a:off x="7529280" y="-29549"/>
            <a:ext cx="1541536" cy="16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35;p39">
            <a:extLst>
              <a:ext uri="{FF2B5EF4-FFF2-40B4-BE49-F238E27FC236}">
                <a16:creationId xmlns:a16="http://schemas.microsoft.com/office/drawing/2014/main" id="{A18BCF3C-05DC-207A-B875-9B6C95D9F70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923777">
            <a:off x="-33499" y="2373530"/>
            <a:ext cx="1563631" cy="135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17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17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429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15" dur="1750" fill="hold"/>
                                            <p:tgtEl>
                                              <p:spTgt spid="1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16" dur="1750" fill="hold"/>
                                            <p:tgtEl>
                                              <p:spTgt spid="1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75333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19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20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5333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23" dur="1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24" dur="1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5429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27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28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75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31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32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75333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35" dur="175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36" dur="175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75429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39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40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75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43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44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75333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47" dur="17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48" dur="17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75429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51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52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8" grpId="0"/>
          <p:bldP spid="189" grpId="0" build="p"/>
          <p:bldP spid="190" grpId="0"/>
          <p:bldP spid="192" grpId="0"/>
          <p:bldP spid="194" grpId="0"/>
          <p:bldP spid="10" grpId="0"/>
          <p:bldP spid="13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1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1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7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7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8" grpId="0"/>
          <p:bldP spid="189" grpId="0" build="p"/>
          <p:bldP spid="190" grpId="0"/>
          <p:bldP spid="192" grpId="0"/>
          <p:bldP spid="194" grpId="0"/>
          <p:bldP spid="10" grpId="0"/>
          <p:bldP spid="13" grpId="0"/>
          <p:bldP spid="1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3D191DB-5F6E-F28D-8B63-C66684FAB505}"/>
              </a:ext>
            </a:extLst>
          </p:cNvPr>
          <p:cNvGrpSpPr/>
          <p:nvPr/>
        </p:nvGrpSpPr>
        <p:grpSpPr>
          <a:xfrm>
            <a:off x="5812250" y="2297376"/>
            <a:ext cx="3619376" cy="2435269"/>
            <a:chOff x="162501" y="-161532"/>
            <a:chExt cx="3619376" cy="2435269"/>
          </a:xfrm>
        </p:grpSpPr>
        <p:grpSp>
          <p:nvGrpSpPr>
            <p:cNvPr id="8" name="Google Shape;1194;p65">
              <a:extLst>
                <a:ext uri="{FF2B5EF4-FFF2-40B4-BE49-F238E27FC236}">
                  <a16:creationId xmlns:a16="http://schemas.microsoft.com/office/drawing/2014/main" id="{381795BA-5CD0-629F-086B-66FBE604A0EF}"/>
                </a:ext>
              </a:extLst>
            </p:cNvPr>
            <p:cNvGrpSpPr/>
            <p:nvPr/>
          </p:nvGrpSpPr>
          <p:grpSpPr>
            <a:xfrm>
              <a:off x="162501" y="206637"/>
              <a:ext cx="3145913" cy="2067100"/>
              <a:chOff x="5783025" y="3584050"/>
              <a:chExt cx="367850" cy="250875"/>
            </a:xfrm>
          </p:grpSpPr>
          <p:sp>
            <p:nvSpPr>
              <p:cNvPr id="11" name="Google Shape;1195;p65">
                <a:extLst>
                  <a:ext uri="{FF2B5EF4-FFF2-40B4-BE49-F238E27FC236}">
                    <a16:creationId xmlns:a16="http://schemas.microsoft.com/office/drawing/2014/main" id="{BAB622F4-7B16-2C99-68AC-5ED4610C597F}"/>
                  </a:ext>
                </a:extLst>
              </p:cNvPr>
              <p:cNvSpPr/>
              <p:nvPr/>
            </p:nvSpPr>
            <p:spPr>
              <a:xfrm>
                <a:off x="5828025" y="3604349"/>
                <a:ext cx="277850" cy="178650"/>
              </a:xfrm>
              <a:custGeom>
                <a:avLst/>
                <a:gdLst/>
                <a:ahLst/>
                <a:cxnLst/>
                <a:rect l="l" t="t" r="r" b="b"/>
                <a:pathLst>
                  <a:path w="11114" h="7146" extrusionOk="0">
                    <a:moveTo>
                      <a:pt x="10658" y="420"/>
                    </a:moveTo>
                    <a:cubicBezTo>
                      <a:pt x="10680" y="420"/>
                      <a:pt x="10695" y="438"/>
                      <a:pt x="10695" y="456"/>
                    </a:cubicBezTo>
                    <a:lnTo>
                      <a:pt x="10695" y="6690"/>
                    </a:lnTo>
                    <a:cubicBezTo>
                      <a:pt x="10695" y="6708"/>
                      <a:pt x="10680" y="6727"/>
                      <a:pt x="10658" y="6727"/>
                    </a:cubicBezTo>
                    <a:lnTo>
                      <a:pt x="456" y="6727"/>
                    </a:lnTo>
                    <a:cubicBezTo>
                      <a:pt x="434" y="6727"/>
                      <a:pt x="420" y="6708"/>
                      <a:pt x="420" y="6690"/>
                    </a:cubicBezTo>
                    <a:lnTo>
                      <a:pt x="420" y="456"/>
                    </a:lnTo>
                    <a:cubicBezTo>
                      <a:pt x="420" y="438"/>
                      <a:pt x="434" y="420"/>
                      <a:pt x="456" y="420"/>
                    </a:cubicBezTo>
                    <a:close/>
                    <a:moveTo>
                      <a:pt x="456" y="1"/>
                    </a:moveTo>
                    <a:cubicBezTo>
                      <a:pt x="205" y="1"/>
                      <a:pt x="1" y="205"/>
                      <a:pt x="1" y="456"/>
                    </a:cubicBezTo>
                    <a:lnTo>
                      <a:pt x="1" y="6690"/>
                    </a:lnTo>
                    <a:cubicBezTo>
                      <a:pt x="1" y="6942"/>
                      <a:pt x="205" y="7146"/>
                      <a:pt x="456" y="7146"/>
                    </a:cubicBezTo>
                    <a:lnTo>
                      <a:pt x="10658" y="7146"/>
                    </a:lnTo>
                    <a:cubicBezTo>
                      <a:pt x="10909" y="7146"/>
                      <a:pt x="11114" y="6942"/>
                      <a:pt x="11114" y="6690"/>
                    </a:cubicBezTo>
                    <a:lnTo>
                      <a:pt x="11114" y="456"/>
                    </a:lnTo>
                    <a:cubicBezTo>
                      <a:pt x="11114" y="205"/>
                      <a:pt x="10909" y="1"/>
                      <a:pt x="106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96;p65">
                <a:extLst>
                  <a:ext uri="{FF2B5EF4-FFF2-40B4-BE49-F238E27FC236}">
                    <a16:creationId xmlns:a16="http://schemas.microsoft.com/office/drawing/2014/main" id="{F5F653F0-1F82-8CBC-2949-9313CCB114A7}"/>
                  </a:ext>
                </a:extLst>
              </p:cNvPr>
              <p:cNvSpPr/>
              <p:nvPr/>
            </p:nvSpPr>
            <p:spPr>
              <a:xfrm>
                <a:off x="5807725" y="3584050"/>
                <a:ext cx="248150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9926" h="6406" extrusionOk="0">
                    <a:moveTo>
                      <a:pt x="9718" y="0"/>
                    </a:moveTo>
                    <a:lnTo>
                      <a:pt x="9718" y="4"/>
                    </a:lnTo>
                    <a:lnTo>
                      <a:pt x="809" y="4"/>
                    </a:lnTo>
                    <a:cubicBezTo>
                      <a:pt x="365" y="4"/>
                      <a:pt x="4" y="365"/>
                      <a:pt x="4" y="809"/>
                    </a:cubicBezTo>
                    <a:lnTo>
                      <a:pt x="4" y="6198"/>
                    </a:lnTo>
                    <a:cubicBezTo>
                      <a:pt x="0" y="6311"/>
                      <a:pt x="95" y="6406"/>
                      <a:pt x="211" y="6406"/>
                    </a:cubicBezTo>
                    <a:cubicBezTo>
                      <a:pt x="328" y="6406"/>
                      <a:pt x="423" y="6311"/>
                      <a:pt x="423" y="6198"/>
                    </a:cubicBezTo>
                    <a:lnTo>
                      <a:pt x="423" y="809"/>
                    </a:lnTo>
                    <a:cubicBezTo>
                      <a:pt x="423" y="594"/>
                      <a:pt x="594" y="419"/>
                      <a:pt x="809" y="419"/>
                    </a:cubicBezTo>
                    <a:lnTo>
                      <a:pt x="9718" y="419"/>
                    </a:lnTo>
                    <a:cubicBezTo>
                      <a:pt x="9834" y="419"/>
                      <a:pt x="9925" y="328"/>
                      <a:pt x="9925" y="212"/>
                    </a:cubicBezTo>
                    <a:cubicBezTo>
                      <a:pt x="9925" y="95"/>
                      <a:pt x="9834" y="0"/>
                      <a:pt x="97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97;p65">
                <a:extLst>
                  <a:ext uri="{FF2B5EF4-FFF2-40B4-BE49-F238E27FC236}">
                    <a16:creationId xmlns:a16="http://schemas.microsoft.com/office/drawing/2014/main" id="{564D49A4-4787-222D-9A31-2FCEE540B7D0}"/>
                  </a:ext>
                </a:extLst>
              </p:cNvPr>
              <p:cNvSpPr/>
              <p:nvPr/>
            </p:nvSpPr>
            <p:spPr>
              <a:xfrm>
                <a:off x="5783025" y="3584050"/>
                <a:ext cx="367850" cy="250875"/>
              </a:xfrm>
              <a:custGeom>
                <a:avLst/>
                <a:gdLst/>
                <a:ahLst/>
                <a:cxnLst/>
                <a:rect l="l" t="t" r="r" b="b"/>
                <a:pathLst>
                  <a:path w="14714" h="10035" extrusionOk="0">
                    <a:moveTo>
                      <a:pt x="9551" y="8770"/>
                    </a:moveTo>
                    <a:cubicBezTo>
                      <a:pt x="9474" y="8901"/>
                      <a:pt x="9332" y="8982"/>
                      <a:pt x="9179" y="8985"/>
                    </a:cubicBezTo>
                    <a:lnTo>
                      <a:pt x="5535" y="8985"/>
                    </a:lnTo>
                    <a:cubicBezTo>
                      <a:pt x="5382" y="8982"/>
                      <a:pt x="5240" y="8901"/>
                      <a:pt x="5164" y="8770"/>
                    </a:cubicBezTo>
                    <a:close/>
                    <a:moveTo>
                      <a:pt x="14294" y="8770"/>
                    </a:moveTo>
                    <a:lnTo>
                      <a:pt x="14294" y="8814"/>
                    </a:lnTo>
                    <a:lnTo>
                      <a:pt x="14298" y="8814"/>
                    </a:lnTo>
                    <a:cubicBezTo>
                      <a:pt x="14294" y="9258"/>
                      <a:pt x="13937" y="9615"/>
                      <a:pt x="13493" y="9615"/>
                    </a:cubicBezTo>
                    <a:lnTo>
                      <a:pt x="1221" y="9615"/>
                    </a:lnTo>
                    <a:cubicBezTo>
                      <a:pt x="777" y="9615"/>
                      <a:pt x="420" y="9258"/>
                      <a:pt x="420" y="8814"/>
                    </a:cubicBezTo>
                    <a:lnTo>
                      <a:pt x="420" y="8770"/>
                    </a:lnTo>
                    <a:lnTo>
                      <a:pt x="4716" y="8770"/>
                    </a:lnTo>
                    <a:cubicBezTo>
                      <a:pt x="4814" y="9142"/>
                      <a:pt x="5149" y="9401"/>
                      <a:pt x="5535" y="9404"/>
                    </a:cubicBezTo>
                    <a:lnTo>
                      <a:pt x="9179" y="9404"/>
                    </a:lnTo>
                    <a:cubicBezTo>
                      <a:pt x="9565" y="9401"/>
                      <a:pt x="9900" y="9142"/>
                      <a:pt x="9999" y="8770"/>
                    </a:cubicBezTo>
                    <a:close/>
                    <a:moveTo>
                      <a:pt x="12178" y="0"/>
                    </a:moveTo>
                    <a:cubicBezTo>
                      <a:pt x="11897" y="0"/>
                      <a:pt x="11897" y="419"/>
                      <a:pt x="12178" y="419"/>
                    </a:cubicBezTo>
                    <a:lnTo>
                      <a:pt x="12917" y="419"/>
                    </a:lnTo>
                    <a:cubicBezTo>
                      <a:pt x="13132" y="419"/>
                      <a:pt x="13307" y="594"/>
                      <a:pt x="13307" y="809"/>
                    </a:cubicBezTo>
                    <a:lnTo>
                      <a:pt x="13307" y="8351"/>
                    </a:lnTo>
                    <a:lnTo>
                      <a:pt x="1411" y="8351"/>
                    </a:lnTo>
                    <a:lnTo>
                      <a:pt x="1411" y="7677"/>
                    </a:lnTo>
                    <a:cubicBezTo>
                      <a:pt x="1409" y="7537"/>
                      <a:pt x="1303" y="7467"/>
                      <a:pt x="1199" y="7467"/>
                    </a:cubicBezTo>
                    <a:cubicBezTo>
                      <a:pt x="1094" y="7467"/>
                      <a:pt x="990" y="7537"/>
                      <a:pt x="992" y="7677"/>
                    </a:cubicBezTo>
                    <a:lnTo>
                      <a:pt x="992" y="8351"/>
                    </a:lnTo>
                    <a:lnTo>
                      <a:pt x="208" y="8351"/>
                    </a:lnTo>
                    <a:cubicBezTo>
                      <a:pt x="92" y="8351"/>
                      <a:pt x="1" y="8442"/>
                      <a:pt x="1" y="8559"/>
                    </a:cubicBezTo>
                    <a:lnTo>
                      <a:pt x="1" y="8814"/>
                    </a:lnTo>
                    <a:cubicBezTo>
                      <a:pt x="1" y="9488"/>
                      <a:pt x="547" y="10034"/>
                      <a:pt x="1221" y="10034"/>
                    </a:cubicBezTo>
                    <a:lnTo>
                      <a:pt x="13493" y="10034"/>
                    </a:lnTo>
                    <a:cubicBezTo>
                      <a:pt x="14167" y="10034"/>
                      <a:pt x="14713" y="9488"/>
                      <a:pt x="14713" y="8814"/>
                    </a:cubicBezTo>
                    <a:lnTo>
                      <a:pt x="14713" y="8559"/>
                    </a:lnTo>
                    <a:cubicBezTo>
                      <a:pt x="14713" y="8442"/>
                      <a:pt x="14622" y="8351"/>
                      <a:pt x="14506" y="8351"/>
                    </a:cubicBezTo>
                    <a:lnTo>
                      <a:pt x="13726" y="8351"/>
                    </a:lnTo>
                    <a:lnTo>
                      <a:pt x="13726" y="809"/>
                    </a:lnTo>
                    <a:cubicBezTo>
                      <a:pt x="13726" y="365"/>
                      <a:pt x="13362" y="4"/>
                      <a:pt x="12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54;p32">
              <a:extLst>
                <a:ext uri="{FF2B5EF4-FFF2-40B4-BE49-F238E27FC236}">
                  <a16:creationId xmlns:a16="http://schemas.microsoft.com/office/drawing/2014/main" id="{758ABA8C-893D-0314-0C16-38AC12EE701C}"/>
                </a:ext>
              </a:extLst>
            </p:cNvPr>
            <p:cNvSpPr txBox="1">
              <a:spLocks/>
            </p:cNvSpPr>
            <p:nvPr/>
          </p:nvSpPr>
          <p:spPr>
            <a:xfrm>
              <a:off x="734336" y="-161532"/>
              <a:ext cx="3047541" cy="1835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Varela Round"/>
                <a:buNone/>
                <a:defRPr sz="1800" b="0" i="0" u="none" strike="noStrike" cap="none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Righteous"/>
                <a:buNone/>
                <a:defRPr sz="2800" b="0" i="0" u="none" strike="noStrike" cap="none">
                  <a:solidFill>
                    <a:schemeClr val="lt1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l"/>
              <a:r>
                <a:rPr lang="en-US" sz="3200" b="1" dirty="0"/>
                <a:t>Docker Container</a:t>
              </a:r>
            </a:p>
          </p:txBody>
        </p:sp>
      </p:grpSp>
      <p:pic>
        <p:nvPicPr>
          <p:cNvPr id="2" name="Google Shape;430;p49">
            <a:extLst>
              <a:ext uri="{FF2B5EF4-FFF2-40B4-BE49-F238E27FC236}">
                <a16:creationId xmlns:a16="http://schemas.microsoft.com/office/drawing/2014/main" id="{72E68EBC-231C-8AB0-8020-6DA0A02096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0000" r="-5051"/>
          <a:stretch/>
        </p:blipFill>
        <p:spPr>
          <a:xfrm>
            <a:off x="8777723" y="956732"/>
            <a:ext cx="366277" cy="31086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29;p49">
            <a:extLst>
              <a:ext uri="{FF2B5EF4-FFF2-40B4-BE49-F238E27FC236}">
                <a16:creationId xmlns:a16="http://schemas.microsoft.com/office/drawing/2014/main" id="{087FB3B5-84C5-CB31-B5F5-114DB2012D42}"/>
              </a:ext>
            </a:extLst>
          </p:cNvPr>
          <p:cNvSpPr txBox="1">
            <a:spLocks/>
          </p:cNvSpPr>
          <p:nvPr/>
        </p:nvSpPr>
        <p:spPr>
          <a:xfrm>
            <a:off x="248562" y="591577"/>
            <a:ext cx="6739426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Basic &amp; </a:t>
            </a:r>
            <a:r>
              <a:rPr lang="en-US" sz="4000" dirty="0">
                <a:solidFill>
                  <a:schemeClr val="bg1"/>
                </a:solidFill>
                <a:effectLst/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Advanced usage:</a:t>
            </a:r>
          </a:p>
          <a:p>
            <a:pPr algn="ctr"/>
            <a:endParaRPr lang="en-US" sz="2400" dirty="0"/>
          </a:p>
        </p:txBody>
      </p:sp>
      <p:grpSp>
        <p:nvGrpSpPr>
          <p:cNvPr id="17" name="Google Shape;64;p15">
            <a:extLst>
              <a:ext uri="{FF2B5EF4-FFF2-40B4-BE49-F238E27FC236}">
                <a16:creationId xmlns:a16="http://schemas.microsoft.com/office/drawing/2014/main" id="{2E63EC27-ECB5-6F95-BA67-97000A5A611F}"/>
              </a:ext>
            </a:extLst>
          </p:cNvPr>
          <p:cNvGrpSpPr/>
          <p:nvPr/>
        </p:nvGrpSpPr>
        <p:grpSpPr>
          <a:xfrm rot="10800000" flipH="1" flipV="1">
            <a:off x="145502" y="1682224"/>
            <a:ext cx="2576308" cy="45719"/>
            <a:chOff x="2706675" y="573609"/>
            <a:chExt cx="1551000" cy="73500"/>
          </a:xfrm>
        </p:grpSpPr>
        <p:sp>
          <p:nvSpPr>
            <p:cNvPr id="18" name="Google Shape;65;p15">
              <a:extLst>
                <a:ext uri="{FF2B5EF4-FFF2-40B4-BE49-F238E27FC236}">
                  <a16:creationId xmlns:a16="http://schemas.microsoft.com/office/drawing/2014/main" id="{AFE635FB-1612-794B-F33A-5955B5DA298F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66;p15">
              <a:extLst>
                <a:ext uri="{FF2B5EF4-FFF2-40B4-BE49-F238E27FC236}">
                  <a16:creationId xmlns:a16="http://schemas.microsoft.com/office/drawing/2014/main" id="{C1DD2BC6-E58E-40B6-D82B-5B3B24CCF652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;p15">
              <a:extLst>
                <a:ext uri="{FF2B5EF4-FFF2-40B4-BE49-F238E27FC236}">
                  <a16:creationId xmlns:a16="http://schemas.microsoft.com/office/drawing/2014/main" id="{F4148565-A891-3804-65AE-EDB1CB1217CA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ADFA780-1E2E-A462-5D40-793A6A01D9E6}"/>
              </a:ext>
            </a:extLst>
          </p:cNvPr>
          <p:cNvSpPr txBox="1"/>
          <p:nvPr/>
        </p:nvSpPr>
        <p:spPr>
          <a:xfrm>
            <a:off x="72751" y="1339111"/>
            <a:ext cx="27218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Varela Round" panose="00000500000000000000" pitchFamily="2" charset="-79"/>
                <a:ea typeface="Times New Roman" panose="02020603050405020304" pitchFamily="18" charset="0"/>
                <a:cs typeface="Varela Round" panose="00000500000000000000" pitchFamily="2" charset="-79"/>
              </a:rPr>
              <a:t>Starting and stopping containers</a:t>
            </a:r>
            <a:endParaRPr lang="en-US" sz="1200" dirty="0">
              <a:solidFill>
                <a:schemeClr val="bg1"/>
              </a:solidFill>
              <a:effectLst/>
              <a:latin typeface="Varela Round" panose="00000500000000000000" pitchFamily="2" charset="-79"/>
              <a:ea typeface="Calibri" panose="020F0502020204030204" pitchFamily="34" charset="0"/>
              <a:cs typeface="Varela Round" panose="00000500000000000000" pitchFamily="2" charset="-79"/>
            </a:endParaRPr>
          </a:p>
          <a:p>
            <a:endParaRPr lang="en-US" dirty="0"/>
          </a:p>
        </p:txBody>
      </p:sp>
      <p:grpSp>
        <p:nvGrpSpPr>
          <p:cNvPr id="27" name="Google Shape;64;p15">
            <a:extLst>
              <a:ext uri="{FF2B5EF4-FFF2-40B4-BE49-F238E27FC236}">
                <a16:creationId xmlns:a16="http://schemas.microsoft.com/office/drawing/2014/main" id="{284929B2-B84E-86F4-61F5-A0764B7B60C5}"/>
              </a:ext>
            </a:extLst>
          </p:cNvPr>
          <p:cNvGrpSpPr/>
          <p:nvPr/>
        </p:nvGrpSpPr>
        <p:grpSpPr>
          <a:xfrm rot="10800000" flipH="1" flipV="1">
            <a:off x="971026" y="2237961"/>
            <a:ext cx="2576308" cy="45719"/>
            <a:chOff x="2706675" y="573609"/>
            <a:chExt cx="1551000" cy="73500"/>
          </a:xfrm>
        </p:grpSpPr>
        <p:sp>
          <p:nvSpPr>
            <p:cNvPr id="29" name="Google Shape;65;p15">
              <a:extLst>
                <a:ext uri="{FF2B5EF4-FFF2-40B4-BE49-F238E27FC236}">
                  <a16:creationId xmlns:a16="http://schemas.microsoft.com/office/drawing/2014/main" id="{7F5D5006-CF0A-D599-9911-9A79AF2A559F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6;p15">
              <a:extLst>
                <a:ext uri="{FF2B5EF4-FFF2-40B4-BE49-F238E27FC236}">
                  <a16:creationId xmlns:a16="http://schemas.microsoft.com/office/drawing/2014/main" id="{159B8495-0206-2598-8BFD-A315F41A19C1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7;p15">
              <a:extLst>
                <a:ext uri="{FF2B5EF4-FFF2-40B4-BE49-F238E27FC236}">
                  <a16:creationId xmlns:a16="http://schemas.microsoft.com/office/drawing/2014/main" id="{A117F549-215B-784B-DDCD-06901645EEFC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161AA3A-00D6-1EEF-0E23-812C5BC25FCC}"/>
              </a:ext>
            </a:extLst>
          </p:cNvPr>
          <p:cNvSpPr txBox="1"/>
          <p:nvPr/>
        </p:nvSpPr>
        <p:spPr>
          <a:xfrm>
            <a:off x="898275" y="1894848"/>
            <a:ext cx="2721805" cy="2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Varela Round" panose="00000500000000000000" pitchFamily="2" charset="-79"/>
                <a:ea typeface="Times New Roman" panose="02020603050405020304" pitchFamily="18" charset="0"/>
                <a:cs typeface="Varela Round" panose="00000500000000000000" pitchFamily="2" charset="-79"/>
              </a:rPr>
              <a:t>Checking the status of containers</a:t>
            </a:r>
            <a:endParaRPr lang="en-US" sz="1200" dirty="0">
              <a:solidFill>
                <a:schemeClr val="bg1"/>
              </a:solidFill>
              <a:effectLst/>
              <a:latin typeface="Varela Round" panose="00000500000000000000" pitchFamily="2" charset="-79"/>
              <a:ea typeface="Calibri" panose="020F0502020204030204" pitchFamily="34" charset="0"/>
              <a:cs typeface="Varela Round" panose="00000500000000000000" pitchFamily="2" charset="-79"/>
            </a:endParaRPr>
          </a:p>
        </p:txBody>
      </p:sp>
      <p:grpSp>
        <p:nvGrpSpPr>
          <p:cNvPr id="33" name="Google Shape;64;p15">
            <a:extLst>
              <a:ext uri="{FF2B5EF4-FFF2-40B4-BE49-F238E27FC236}">
                <a16:creationId xmlns:a16="http://schemas.microsoft.com/office/drawing/2014/main" id="{7A4B8FAE-B6C7-D6EB-3ACC-78DB5080BF7D}"/>
              </a:ext>
            </a:extLst>
          </p:cNvPr>
          <p:cNvGrpSpPr/>
          <p:nvPr/>
        </p:nvGrpSpPr>
        <p:grpSpPr>
          <a:xfrm rot="10800000" flipH="1" flipV="1">
            <a:off x="1938158" y="2793698"/>
            <a:ext cx="2576308" cy="45719"/>
            <a:chOff x="2706675" y="573609"/>
            <a:chExt cx="1551000" cy="73500"/>
          </a:xfrm>
        </p:grpSpPr>
        <p:sp>
          <p:nvSpPr>
            <p:cNvPr id="35" name="Google Shape;65;p15">
              <a:extLst>
                <a:ext uri="{FF2B5EF4-FFF2-40B4-BE49-F238E27FC236}">
                  <a16:creationId xmlns:a16="http://schemas.microsoft.com/office/drawing/2014/main" id="{87F6376E-9234-4DA1-B377-A3C6F76017EF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6;p15">
              <a:extLst>
                <a:ext uri="{FF2B5EF4-FFF2-40B4-BE49-F238E27FC236}">
                  <a16:creationId xmlns:a16="http://schemas.microsoft.com/office/drawing/2014/main" id="{FA98A285-78B3-AB88-F114-DAA108BA3D42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;p15">
              <a:extLst>
                <a:ext uri="{FF2B5EF4-FFF2-40B4-BE49-F238E27FC236}">
                  <a16:creationId xmlns:a16="http://schemas.microsoft.com/office/drawing/2014/main" id="{A5808571-720D-687A-759D-A3AAD0204ABA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4983863-0EF0-6C83-0408-D48FACCF4840}"/>
              </a:ext>
            </a:extLst>
          </p:cNvPr>
          <p:cNvSpPr txBox="1"/>
          <p:nvPr/>
        </p:nvSpPr>
        <p:spPr>
          <a:xfrm>
            <a:off x="1865407" y="2450585"/>
            <a:ext cx="3314827" cy="607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Pushing and pulling images from a registry</a:t>
            </a:r>
          </a:p>
          <a:p>
            <a:endParaRPr lang="en-US" dirty="0"/>
          </a:p>
        </p:txBody>
      </p:sp>
      <p:grpSp>
        <p:nvGrpSpPr>
          <p:cNvPr id="39" name="Google Shape;64;p15">
            <a:extLst>
              <a:ext uri="{FF2B5EF4-FFF2-40B4-BE49-F238E27FC236}">
                <a16:creationId xmlns:a16="http://schemas.microsoft.com/office/drawing/2014/main" id="{5C0FDF7A-6E15-4F23-6361-8F48BAFB51A8}"/>
              </a:ext>
            </a:extLst>
          </p:cNvPr>
          <p:cNvGrpSpPr/>
          <p:nvPr/>
        </p:nvGrpSpPr>
        <p:grpSpPr>
          <a:xfrm rot="10800000" flipH="1" flipV="1">
            <a:off x="969221" y="3352579"/>
            <a:ext cx="2576308" cy="45719"/>
            <a:chOff x="2706675" y="573609"/>
            <a:chExt cx="1551000" cy="73500"/>
          </a:xfrm>
        </p:grpSpPr>
        <p:sp>
          <p:nvSpPr>
            <p:cNvPr id="41" name="Google Shape;65;p15">
              <a:extLst>
                <a:ext uri="{FF2B5EF4-FFF2-40B4-BE49-F238E27FC236}">
                  <a16:creationId xmlns:a16="http://schemas.microsoft.com/office/drawing/2014/main" id="{5ABDAF93-8809-47DC-416B-54BCEC64C7AD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66;p15">
              <a:extLst>
                <a:ext uri="{FF2B5EF4-FFF2-40B4-BE49-F238E27FC236}">
                  <a16:creationId xmlns:a16="http://schemas.microsoft.com/office/drawing/2014/main" id="{F8D613D0-72C6-5106-C89F-816FC79C5CA8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7;p15">
              <a:extLst>
                <a:ext uri="{FF2B5EF4-FFF2-40B4-BE49-F238E27FC236}">
                  <a16:creationId xmlns:a16="http://schemas.microsoft.com/office/drawing/2014/main" id="{442441FC-8DE3-AB36-A3B8-205AAEFD5AA9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8FBA747-DEA6-DBB4-E8EC-447CAA150591}"/>
              </a:ext>
            </a:extLst>
          </p:cNvPr>
          <p:cNvSpPr txBox="1"/>
          <p:nvPr/>
        </p:nvSpPr>
        <p:spPr>
          <a:xfrm>
            <a:off x="896470" y="3009466"/>
            <a:ext cx="2721805" cy="4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200" dirty="0">
                <a:solidFill>
                  <a:schemeClr val="bg1"/>
                </a:solidFill>
                <a:effectLst/>
                <a:latin typeface="Varela Round" panose="00000500000000000000" pitchFamily="2" charset="-79"/>
                <a:ea typeface="Times New Roman" panose="02020603050405020304" pitchFamily="18" charset="0"/>
                <a:cs typeface="Varela Round" panose="00000500000000000000" pitchFamily="2" charset="-79"/>
              </a:rPr>
              <a:t>Installing and removing containers</a:t>
            </a:r>
            <a:endParaRPr lang="en-US" sz="1200" dirty="0">
              <a:solidFill>
                <a:schemeClr val="bg1"/>
              </a:solidFill>
              <a:effectLst/>
              <a:latin typeface="Varela Round" panose="00000500000000000000" pitchFamily="2" charset="-79"/>
              <a:ea typeface="Calibri" panose="020F0502020204030204" pitchFamily="34" charset="0"/>
              <a:cs typeface="Varela Round" panose="00000500000000000000" pitchFamily="2" charset="-79"/>
            </a:endParaRPr>
          </a:p>
          <a:p>
            <a:endParaRPr lang="en-US" sz="1050" dirty="0">
              <a:solidFill>
                <a:schemeClr val="bg1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grpSp>
        <p:nvGrpSpPr>
          <p:cNvPr id="45" name="Google Shape;64;p15">
            <a:extLst>
              <a:ext uri="{FF2B5EF4-FFF2-40B4-BE49-F238E27FC236}">
                <a16:creationId xmlns:a16="http://schemas.microsoft.com/office/drawing/2014/main" id="{6B1DDF4D-0169-DC0E-2E5C-F7214DF8D6C4}"/>
              </a:ext>
            </a:extLst>
          </p:cNvPr>
          <p:cNvGrpSpPr/>
          <p:nvPr/>
        </p:nvGrpSpPr>
        <p:grpSpPr>
          <a:xfrm rot="10800000" flipH="1" flipV="1">
            <a:off x="150407" y="3808026"/>
            <a:ext cx="2576308" cy="45719"/>
            <a:chOff x="2706675" y="573609"/>
            <a:chExt cx="1551000" cy="73500"/>
          </a:xfrm>
        </p:grpSpPr>
        <p:sp>
          <p:nvSpPr>
            <p:cNvPr id="47" name="Google Shape;65;p15">
              <a:extLst>
                <a:ext uri="{FF2B5EF4-FFF2-40B4-BE49-F238E27FC236}">
                  <a16:creationId xmlns:a16="http://schemas.microsoft.com/office/drawing/2014/main" id="{03F152B3-5164-2068-904F-11B40691407E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66;p15">
              <a:extLst>
                <a:ext uri="{FF2B5EF4-FFF2-40B4-BE49-F238E27FC236}">
                  <a16:creationId xmlns:a16="http://schemas.microsoft.com/office/drawing/2014/main" id="{4CE018DD-6192-24C1-0917-03307FD1846F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7;p15">
              <a:extLst>
                <a:ext uri="{FF2B5EF4-FFF2-40B4-BE49-F238E27FC236}">
                  <a16:creationId xmlns:a16="http://schemas.microsoft.com/office/drawing/2014/main" id="{070A529B-D33A-FDE1-A6D3-AF25A7E1D9B8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542583C-73D4-AB1A-8880-892C5E664603}"/>
              </a:ext>
            </a:extLst>
          </p:cNvPr>
          <p:cNvSpPr txBox="1"/>
          <p:nvPr/>
        </p:nvSpPr>
        <p:spPr>
          <a:xfrm>
            <a:off x="77656" y="3464913"/>
            <a:ext cx="2721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M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anaging container networks</a:t>
            </a:r>
            <a:endParaRPr lang="en-US" sz="1100" dirty="0">
              <a:solidFill>
                <a:schemeClr val="bg1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grpSp>
        <p:nvGrpSpPr>
          <p:cNvPr id="50" name="Google Shape;64;p15">
            <a:extLst>
              <a:ext uri="{FF2B5EF4-FFF2-40B4-BE49-F238E27FC236}">
                <a16:creationId xmlns:a16="http://schemas.microsoft.com/office/drawing/2014/main" id="{EF6AEE26-62E7-FB0F-BEC7-AC06E14334B5}"/>
              </a:ext>
            </a:extLst>
          </p:cNvPr>
          <p:cNvGrpSpPr/>
          <p:nvPr/>
        </p:nvGrpSpPr>
        <p:grpSpPr>
          <a:xfrm rot="10800000" flipH="1">
            <a:off x="6459869" y="4052156"/>
            <a:ext cx="1931656" cy="45719"/>
            <a:chOff x="2706675" y="573609"/>
            <a:chExt cx="1551000" cy="73500"/>
          </a:xfrm>
        </p:grpSpPr>
        <p:sp>
          <p:nvSpPr>
            <p:cNvPr id="51" name="Google Shape;65;p15">
              <a:extLst>
                <a:ext uri="{FF2B5EF4-FFF2-40B4-BE49-F238E27FC236}">
                  <a16:creationId xmlns:a16="http://schemas.microsoft.com/office/drawing/2014/main" id="{95EBC24B-8829-2626-469D-CF0154574771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66;p15">
              <a:extLst>
                <a:ext uri="{FF2B5EF4-FFF2-40B4-BE49-F238E27FC236}">
                  <a16:creationId xmlns:a16="http://schemas.microsoft.com/office/drawing/2014/main" id="{B1ACD859-0180-0BF7-A8D9-A27E7DB76E14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7;p15">
              <a:extLst>
                <a:ext uri="{FF2B5EF4-FFF2-40B4-BE49-F238E27FC236}">
                  <a16:creationId xmlns:a16="http://schemas.microsoft.com/office/drawing/2014/main" id="{DA954A9F-639F-E298-5124-1C53EEE5C20E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" name="Google Shape;301;p43">
            <a:extLst>
              <a:ext uri="{FF2B5EF4-FFF2-40B4-BE49-F238E27FC236}">
                <a16:creationId xmlns:a16="http://schemas.microsoft.com/office/drawing/2014/main" id="{CC77D3B9-D49F-33CB-6C7A-88BB2F86A2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8116342" y="173125"/>
            <a:ext cx="855107" cy="853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2;p15">
            <a:extLst>
              <a:ext uri="{FF2B5EF4-FFF2-40B4-BE49-F238E27FC236}">
                <a16:creationId xmlns:a16="http://schemas.microsoft.com/office/drawing/2014/main" id="{1F4C6041-CBDC-635D-F79C-8FF99341BE55}"/>
              </a:ext>
            </a:extLst>
          </p:cNvPr>
          <p:cNvGrpSpPr/>
          <p:nvPr/>
        </p:nvGrpSpPr>
        <p:grpSpPr>
          <a:xfrm>
            <a:off x="1283562" y="4193078"/>
            <a:ext cx="1163689" cy="995891"/>
            <a:chOff x="1633249" y="3567701"/>
            <a:chExt cx="1407900" cy="1318200"/>
          </a:xfrm>
        </p:grpSpPr>
        <p:sp>
          <p:nvSpPr>
            <p:cNvPr id="56" name="Google Shape;53;p15">
              <a:extLst>
                <a:ext uri="{FF2B5EF4-FFF2-40B4-BE49-F238E27FC236}">
                  <a16:creationId xmlns:a16="http://schemas.microsoft.com/office/drawing/2014/main" id="{D65DB602-BD00-AAF5-8068-3C69C4C34D3C}"/>
                </a:ext>
              </a:extLst>
            </p:cNvPr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name="adj" fmla="val 50000"/>
              </a:avLst>
            </a:prstGeom>
            <a:noFill/>
            <a:ln w="76200" cap="flat" cmpd="sng">
              <a:solidFill>
                <a:srgbClr val="B57E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rgbClr val="B57EFF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54;p15">
              <a:extLst>
                <a:ext uri="{FF2B5EF4-FFF2-40B4-BE49-F238E27FC236}">
                  <a16:creationId xmlns:a16="http://schemas.microsoft.com/office/drawing/2014/main" id="{6E98B54B-A7ED-9E3F-9B4E-6C8EBE2A1B0F}"/>
                </a:ext>
              </a:extLst>
            </p:cNvPr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ABD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rgbClr val="B57EFF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55;p15">
              <a:extLst>
                <a:ext uri="{FF2B5EF4-FFF2-40B4-BE49-F238E27FC236}">
                  <a16:creationId xmlns:a16="http://schemas.microsoft.com/office/drawing/2014/main" id="{0B5C56FA-623E-FFD8-21FE-A6D934DC5FDE}"/>
                </a:ext>
              </a:extLst>
            </p:cNvPr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rgbClr val="B57EFF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0" name="Google Shape;79;p15">
            <a:extLst>
              <a:ext uri="{FF2B5EF4-FFF2-40B4-BE49-F238E27FC236}">
                <a16:creationId xmlns:a16="http://schemas.microsoft.com/office/drawing/2014/main" id="{FEBFC581-AD75-C587-5E19-50B9A92A5BE1}"/>
              </a:ext>
            </a:extLst>
          </p:cNvPr>
          <p:cNvGrpSpPr/>
          <p:nvPr/>
        </p:nvGrpSpPr>
        <p:grpSpPr>
          <a:xfrm rot="900175" flipH="1">
            <a:off x="-142553" y="-136986"/>
            <a:ext cx="782227" cy="782199"/>
            <a:chOff x="481441" y="2780750"/>
            <a:chExt cx="1052463" cy="1052425"/>
          </a:xfrm>
        </p:grpSpPr>
        <p:grpSp>
          <p:nvGrpSpPr>
            <p:cNvPr id="71" name="Google Shape;80;p15">
              <a:extLst>
                <a:ext uri="{FF2B5EF4-FFF2-40B4-BE49-F238E27FC236}">
                  <a16:creationId xmlns:a16="http://schemas.microsoft.com/office/drawing/2014/main" id="{92E6CDFD-1515-C4FE-A44A-59809B03706F}"/>
                </a:ext>
              </a:extLst>
            </p:cNvPr>
            <p:cNvGrpSpPr/>
            <p:nvPr/>
          </p:nvGrpSpPr>
          <p:grpSpPr>
            <a:xfrm>
              <a:off x="481504" y="2780750"/>
              <a:ext cx="1052400" cy="1052400"/>
              <a:chOff x="481504" y="2780750"/>
              <a:chExt cx="1052400" cy="1052400"/>
            </a:xfrm>
          </p:grpSpPr>
          <p:sp>
            <p:nvSpPr>
              <p:cNvPr id="78" name="Google Shape;81;p15">
                <a:extLst>
                  <a:ext uri="{FF2B5EF4-FFF2-40B4-BE49-F238E27FC236}">
                    <a16:creationId xmlns:a16="http://schemas.microsoft.com/office/drawing/2014/main" id="{49533EB9-DAFD-EE6D-4F77-4D13910E5EF1}"/>
                  </a:ext>
                </a:extLst>
              </p:cNvPr>
              <p:cNvSpPr/>
              <p:nvPr/>
            </p:nvSpPr>
            <p:spPr>
              <a:xfrm rot="2700000" flipH="1">
                <a:off x="318487" y="3252008"/>
                <a:ext cx="1378434" cy="109884"/>
              </a:xfrm>
              <a:prstGeom prst="roundRect">
                <a:avLst>
                  <a:gd name="adj" fmla="val 50000"/>
                </a:avLst>
              </a:prstGeom>
              <a:solidFill>
                <a:srgbClr val="B0F052"/>
              </a:solidFill>
              <a:ln>
                <a:noFill/>
              </a:ln>
              <a:effectLst>
                <a:outerShdw blurRad="171450" algn="bl" rotWithShape="0">
                  <a:srgbClr val="B0F05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Google Shape;82;p15">
                <a:extLst>
                  <a:ext uri="{FF2B5EF4-FFF2-40B4-BE49-F238E27FC236}">
                    <a16:creationId xmlns:a16="http://schemas.microsoft.com/office/drawing/2014/main" id="{5EC128DE-9E48-E5CF-1BCE-C19DFF358A61}"/>
                  </a:ext>
                </a:extLst>
              </p:cNvPr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name="adj" fmla="val 50000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algn="bl" rotWithShape="0">
                  <a:srgbClr val="36FFF4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Google Shape;83;p15">
                <a:extLst>
                  <a:ext uri="{FF2B5EF4-FFF2-40B4-BE49-F238E27FC236}">
                    <a16:creationId xmlns:a16="http://schemas.microsoft.com/office/drawing/2014/main" id="{1C590325-14A8-2B67-A7B9-3C546D31EB70}"/>
                  </a:ext>
                </a:extLst>
              </p:cNvPr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algn="bl" rotWithShape="0">
                  <a:srgbClr val="36FFF4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" name="Google Shape;84;p15">
              <a:extLst>
                <a:ext uri="{FF2B5EF4-FFF2-40B4-BE49-F238E27FC236}">
                  <a16:creationId xmlns:a16="http://schemas.microsoft.com/office/drawing/2014/main" id="{2C72A80E-22EC-1709-F8BC-D4A16EA2983E}"/>
                </a:ext>
              </a:extLst>
            </p:cNvPr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75" name="Google Shape;85;p15">
                <a:extLst>
                  <a:ext uri="{FF2B5EF4-FFF2-40B4-BE49-F238E27FC236}">
                    <a16:creationId xmlns:a16="http://schemas.microsoft.com/office/drawing/2014/main" id="{A7A55F2A-F816-D448-7FB6-857AA1B514CC}"/>
                  </a:ext>
                </a:extLst>
              </p:cNvPr>
              <p:cNvSpPr/>
              <p:nvPr/>
            </p:nvSpPr>
            <p:spPr>
              <a:xfrm rot="2700000" flipH="1">
                <a:off x="318487" y="3252008"/>
                <a:ext cx="1378434" cy="109884"/>
              </a:xfrm>
              <a:prstGeom prst="roundRect">
                <a:avLst>
                  <a:gd name="adj" fmla="val 50000"/>
                </a:avLst>
              </a:prstGeom>
              <a:solidFill>
                <a:srgbClr val="B0F052"/>
              </a:solidFill>
              <a:ln>
                <a:noFill/>
              </a:ln>
              <a:effectLst>
                <a:outerShdw blurRad="171450" algn="bl" rotWithShape="0">
                  <a:srgbClr val="B0F05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Google Shape;86;p15">
                <a:extLst>
                  <a:ext uri="{FF2B5EF4-FFF2-40B4-BE49-F238E27FC236}">
                    <a16:creationId xmlns:a16="http://schemas.microsoft.com/office/drawing/2014/main" id="{9F6DE116-1294-2A1B-93A1-1E091A99404F}"/>
                  </a:ext>
                </a:extLst>
              </p:cNvPr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name="adj" fmla="val 50000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algn="bl" rotWithShape="0">
                  <a:srgbClr val="36FFF4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Google Shape;87;p15">
                <a:extLst>
                  <a:ext uri="{FF2B5EF4-FFF2-40B4-BE49-F238E27FC236}">
                    <a16:creationId xmlns:a16="http://schemas.microsoft.com/office/drawing/2014/main" id="{086421ED-B5B0-094E-5891-ACC8FA4361A4}"/>
                  </a:ext>
                </a:extLst>
              </p:cNvPr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algn="bl" rotWithShape="0">
                  <a:srgbClr val="36FFF4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Google Shape;88;p15">
              <a:extLst>
                <a:ext uri="{FF2B5EF4-FFF2-40B4-BE49-F238E27FC236}">
                  <a16:creationId xmlns:a16="http://schemas.microsoft.com/office/drawing/2014/main" id="{378B49BE-B3DE-4816-C774-2E861199A55D}"/>
                </a:ext>
              </a:extLst>
            </p:cNvPr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89;p15">
              <a:extLst>
                <a:ext uri="{FF2B5EF4-FFF2-40B4-BE49-F238E27FC236}">
                  <a16:creationId xmlns:a16="http://schemas.microsoft.com/office/drawing/2014/main" id="{F057E36E-321A-4309-FFFD-679EA343268D}"/>
                </a:ext>
              </a:extLst>
            </p:cNvPr>
            <p:cNvSpPr/>
            <p:nvPr/>
          </p:nvSpPr>
          <p:spPr>
            <a:xfrm rot="8100000" flipH="1">
              <a:off x="355322" y="3286756"/>
              <a:ext cx="1304612" cy="403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460EDB3-27B4-F006-7D7C-6FD2BE6777E5}"/>
              </a:ext>
            </a:extLst>
          </p:cNvPr>
          <p:cNvGrpSpPr/>
          <p:nvPr/>
        </p:nvGrpSpPr>
        <p:grpSpPr>
          <a:xfrm>
            <a:off x="-434340" y="356932"/>
            <a:ext cx="7296735" cy="816907"/>
            <a:chOff x="4163081" y="315307"/>
            <a:chExt cx="6638853" cy="693000"/>
          </a:xfrm>
        </p:grpSpPr>
        <p:sp>
          <p:nvSpPr>
            <p:cNvPr id="82" name="Google Shape;226;p38">
              <a:extLst>
                <a:ext uri="{FF2B5EF4-FFF2-40B4-BE49-F238E27FC236}">
                  <a16:creationId xmlns:a16="http://schemas.microsoft.com/office/drawing/2014/main" id="{5A8A46CB-82E4-3148-F829-A76695B1D6AA}"/>
                </a:ext>
              </a:extLst>
            </p:cNvPr>
            <p:cNvSpPr/>
            <p:nvPr/>
          </p:nvSpPr>
          <p:spPr>
            <a:xfrm>
              <a:off x="4163081" y="315307"/>
              <a:ext cx="6638853" cy="693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7;p38">
              <a:extLst>
                <a:ext uri="{FF2B5EF4-FFF2-40B4-BE49-F238E27FC236}">
                  <a16:creationId xmlns:a16="http://schemas.microsoft.com/office/drawing/2014/main" id="{63107D8B-F48D-5A8B-2050-179ACC59C6F3}"/>
                </a:ext>
              </a:extLst>
            </p:cNvPr>
            <p:cNvSpPr/>
            <p:nvPr/>
          </p:nvSpPr>
          <p:spPr>
            <a:xfrm>
              <a:off x="4163081" y="315307"/>
              <a:ext cx="6638853" cy="693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75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7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8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75429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11" dur="1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12" dur="1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75429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15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16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5429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19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20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23" dur="1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24" dur="1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 p14:presetBounceEnd="75429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27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28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75429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31" dur="1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32" dur="1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75429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35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36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nodeType="withEffect" p14:presetBounceEnd="75429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39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40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grpId="0" nodeType="withEffect" p14:presetBounceEnd="75429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429">
                                          <p:cBhvr additive="base">
                                            <p:cTn id="43" dur="1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429">
                                          <p:cBhvr additive="base">
                                            <p:cTn id="44" dur="1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8" grpId="0"/>
          <p:bldP spid="34" grpId="0"/>
          <p:bldP spid="40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8" grpId="0"/>
          <p:bldP spid="34" grpId="0"/>
          <p:bldP spid="40" grpId="0"/>
          <p:bldP spid="4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title" idx="6"/>
          </p:nvPr>
        </p:nvSpPr>
        <p:spPr>
          <a:xfrm>
            <a:off x="-304800" y="338706"/>
            <a:ext cx="5476894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Some examples of using the</a:t>
            </a:r>
            <a:br>
              <a:rPr lang="en" sz="2400" dirty="0"/>
            </a:br>
            <a:r>
              <a:rPr lang="en" sz="2400" dirty="0"/>
              <a:t>docker container module:</a:t>
            </a:r>
            <a:endParaRPr sz="2400" dirty="0"/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68" y="1166202"/>
            <a:ext cx="7250955" cy="310861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 txBox="1">
            <a:spLocks noGrp="1"/>
          </p:cNvSpPr>
          <p:nvPr>
            <p:ph type="ctrTitle"/>
          </p:nvPr>
        </p:nvSpPr>
        <p:spPr>
          <a:xfrm flipH="1">
            <a:off x="1597579" y="1533595"/>
            <a:ext cx="150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1</a:t>
            </a:r>
            <a:endParaRPr dirty="0"/>
          </a:p>
        </p:txBody>
      </p:sp>
      <p:sp>
        <p:nvSpPr>
          <p:cNvPr id="432" name="Google Shape;432;p49"/>
          <p:cNvSpPr txBox="1">
            <a:spLocks noGrp="1"/>
          </p:cNvSpPr>
          <p:nvPr>
            <p:ph type="subTitle" idx="1"/>
          </p:nvPr>
        </p:nvSpPr>
        <p:spPr>
          <a:xfrm flipH="1">
            <a:off x="1302350" y="2111395"/>
            <a:ext cx="20478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name: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Start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Docker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container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with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volume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mapping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docker_container</a:t>
            </a: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my_container</a:t>
            </a:r>
            <a:endParaRPr lang="en-US" dirty="0">
              <a:solidFill>
                <a:srgbClr val="00A67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image: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nginx:latest</a:t>
            </a:r>
            <a:endParaRPr lang="en-US" dirty="0">
              <a:solidFill>
                <a:srgbClr val="00A67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volumes: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22C3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"/var/www/html:/</a:t>
            </a:r>
            <a:r>
              <a:rPr lang="en-US" dirty="0" err="1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usr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/share/nginx/html"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33" name="Google Shape;433;p49"/>
          <p:cNvSpPr txBox="1">
            <a:spLocks noGrp="1"/>
          </p:cNvSpPr>
          <p:nvPr>
            <p:ph type="ctrTitle" idx="2"/>
          </p:nvPr>
        </p:nvSpPr>
        <p:spPr>
          <a:xfrm flipH="1">
            <a:off x="6606929" y="1533595"/>
            <a:ext cx="172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3</a:t>
            </a:r>
            <a:endParaRPr dirty="0"/>
          </a:p>
        </p:txBody>
      </p:sp>
      <p:sp>
        <p:nvSpPr>
          <p:cNvPr id="435" name="Google Shape;435;p49"/>
          <p:cNvSpPr txBox="1">
            <a:spLocks noGrp="1"/>
          </p:cNvSpPr>
          <p:nvPr>
            <p:ph type="ctrTitle" idx="4"/>
          </p:nvPr>
        </p:nvSpPr>
        <p:spPr>
          <a:xfrm flipH="1">
            <a:off x="4009045" y="1533595"/>
            <a:ext cx="176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2</a:t>
            </a:r>
            <a:endParaRPr dirty="0"/>
          </a:p>
        </p:txBody>
      </p:sp>
      <p:sp>
        <p:nvSpPr>
          <p:cNvPr id="10" name="Google Shape;432;p49">
            <a:extLst>
              <a:ext uri="{FF2B5EF4-FFF2-40B4-BE49-F238E27FC236}">
                <a16:creationId xmlns:a16="http://schemas.microsoft.com/office/drawing/2014/main" id="{AA7FE38E-45D4-1A5A-FE0F-76D45863A10D}"/>
              </a:ext>
            </a:extLst>
          </p:cNvPr>
          <p:cNvSpPr txBox="1">
            <a:spLocks/>
          </p:cNvSpPr>
          <p:nvPr/>
        </p:nvSpPr>
        <p:spPr>
          <a:xfrm flipH="1">
            <a:off x="3833635" y="2136089"/>
            <a:ext cx="204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en-US" dirty="0">
                <a:solidFill>
                  <a:srgbClr val="DF30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name: </a:t>
            </a:r>
            <a:r>
              <a:rPr lang="en-US" dirty="0">
                <a:solidFill>
                  <a:srgbClr val="00A6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“Create a container with environment variables”</a:t>
            </a:r>
          </a:p>
          <a:p>
            <a:pPr marL="0" indent="0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 err="1">
                <a:solidFill>
                  <a:srgbClr val="DF30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docker_container</a:t>
            </a:r>
            <a:r>
              <a:rPr lang="en-US" dirty="0">
                <a:solidFill>
                  <a:srgbClr val="DF30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/>
            <a:r>
              <a:rPr lang="en-US" dirty="0">
                <a:solidFill>
                  <a:srgbClr val="DF30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name: </a:t>
            </a:r>
            <a:r>
              <a:rPr lang="en-US" dirty="0" err="1">
                <a:solidFill>
                  <a:srgbClr val="00A6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my_container</a:t>
            </a:r>
            <a:endParaRPr lang="en-US" dirty="0">
              <a:solidFill>
                <a:srgbClr val="00A6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dirty="0">
                <a:solidFill>
                  <a:srgbClr val="DF30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image: </a:t>
            </a:r>
            <a:r>
              <a:rPr lang="en-US" dirty="0" err="1">
                <a:solidFill>
                  <a:srgbClr val="00A6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my_image</a:t>
            </a:r>
            <a:endParaRPr lang="en-US" dirty="0">
              <a:solidFill>
                <a:srgbClr val="00A6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dirty="0">
                <a:solidFill>
                  <a:srgbClr val="DF30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state: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started</a:t>
            </a:r>
          </a:p>
          <a:p>
            <a:pPr marL="0" indent="0"/>
            <a:r>
              <a:rPr lang="en-US" dirty="0">
                <a:solidFill>
                  <a:srgbClr val="DF30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env:</a:t>
            </a:r>
          </a:p>
          <a:p>
            <a:pPr marL="0" indent="0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dirty="0">
                <a:solidFill>
                  <a:srgbClr val="DF30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VAR1: </a:t>
            </a:r>
            <a:r>
              <a:rPr lang="en-US" dirty="0">
                <a:solidFill>
                  <a:srgbClr val="00A6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value1</a:t>
            </a:r>
          </a:p>
          <a:p>
            <a:pPr marL="0" indent="0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dirty="0">
                <a:solidFill>
                  <a:srgbClr val="DF30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VAR2: </a:t>
            </a:r>
            <a:r>
              <a:rPr lang="en-US" dirty="0">
                <a:solidFill>
                  <a:srgbClr val="00A6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value2</a:t>
            </a:r>
          </a:p>
        </p:txBody>
      </p:sp>
      <p:sp>
        <p:nvSpPr>
          <p:cNvPr id="2" name="Google Shape;432;p49">
            <a:extLst>
              <a:ext uri="{FF2B5EF4-FFF2-40B4-BE49-F238E27FC236}">
                <a16:creationId xmlns:a16="http://schemas.microsoft.com/office/drawing/2014/main" id="{F9080FD6-5694-BA04-7016-02AAC10A972F}"/>
              </a:ext>
            </a:extLst>
          </p:cNvPr>
          <p:cNvSpPr txBox="1">
            <a:spLocks/>
          </p:cNvSpPr>
          <p:nvPr/>
        </p:nvSpPr>
        <p:spPr>
          <a:xfrm flipH="1">
            <a:off x="6235338" y="2068500"/>
            <a:ext cx="2397122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name: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Start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Docker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container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with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port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mapping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docker_container</a:t>
            </a: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</a:t>
            </a: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name: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my_container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image: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nginx:latest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ports</a:t>
            </a:r>
            <a:r>
              <a:rPr lang="en-US" dirty="0">
                <a:solidFill>
                  <a:srgbClr val="DF307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22C3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"80:80"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22C3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A6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"443:443"</a:t>
            </a: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oogle Shape;64;p15">
            <a:extLst>
              <a:ext uri="{FF2B5EF4-FFF2-40B4-BE49-F238E27FC236}">
                <a16:creationId xmlns:a16="http://schemas.microsoft.com/office/drawing/2014/main" id="{DFAA7CE5-E466-9ED4-6D36-83394AD07D79}"/>
              </a:ext>
            </a:extLst>
          </p:cNvPr>
          <p:cNvGrpSpPr/>
          <p:nvPr/>
        </p:nvGrpSpPr>
        <p:grpSpPr>
          <a:xfrm rot="10800000" flipH="1">
            <a:off x="-771241" y="2432350"/>
            <a:ext cx="1666788" cy="45719"/>
            <a:chOff x="2706675" y="573609"/>
            <a:chExt cx="1551000" cy="73500"/>
          </a:xfrm>
        </p:grpSpPr>
        <p:sp>
          <p:nvSpPr>
            <p:cNvPr id="17" name="Google Shape;65;p15">
              <a:extLst>
                <a:ext uri="{FF2B5EF4-FFF2-40B4-BE49-F238E27FC236}">
                  <a16:creationId xmlns:a16="http://schemas.microsoft.com/office/drawing/2014/main" id="{34ECD1E7-AD70-8C44-586C-CB5E1B19C5B0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66;p15">
              <a:extLst>
                <a:ext uri="{FF2B5EF4-FFF2-40B4-BE49-F238E27FC236}">
                  <a16:creationId xmlns:a16="http://schemas.microsoft.com/office/drawing/2014/main" id="{13EE885A-9548-CED5-EAC8-34C634FBE7B0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;p15">
              <a:extLst>
                <a:ext uri="{FF2B5EF4-FFF2-40B4-BE49-F238E27FC236}">
                  <a16:creationId xmlns:a16="http://schemas.microsoft.com/office/drawing/2014/main" id="{1F6375B6-8BB5-CB37-3976-6D39BC646C88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4;p15">
            <a:extLst>
              <a:ext uri="{FF2B5EF4-FFF2-40B4-BE49-F238E27FC236}">
                <a16:creationId xmlns:a16="http://schemas.microsoft.com/office/drawing/2014/main" id="{B62420C3-65F3-5E09-7871-E7B6D369B5E9}"/>
              </a:ext>
            </a:extLst>
          </p:cNvPr>
          <p:cNvGrpSpPr/>
          <p:nvPr/>
        </p:nvGrpSpPr>
        <p:grpSpPr>
          <a:xfrm rot="10800000" flipH="1">
            <a:off x="-618841" y="2584750"/>
            <a:ext cx="1666788" cy="45719"/>
            <a:chOff x="2706675" y="573609"/>
            <a:chExt cx="1551000" cy="73500"/>
          </a:xfrm>
        </p:grpSpPr>
        <p:sp>
          <p:nvSpPr>
            <p:cNvPr id="21" name="Google Shape;65;p15">
              <a:extLst>
                <a:ext uri="{FF2B5EF4-FFF2-40B4-BE49-F238E27FC236}">
                  <a16:creationId xmlns:a16="http://schemas.microsoft.com/office/drawing/2014/main" id="{CD99378A-3689-D1DA-EE59-EEE1B884B6C1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66;p15">
              <a:extLst>
                <a:ext uri="{FF2B5EF4-FFF2-40B4-BE49-F238E27FC236}">
                  <a16:creationId xmlns:a16="http://schemas.microsoft.com/office/drawing/2014/main" id="{823D8004-B90B-4D19-CCB7-61EF4AA202F4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;p15">
              <a:extLst>
                <a:ext uri="{FF2B5EF4-FFF2-40B4-BE49-F238E27FC236}">
                  <a16:creationId xmlns:a16="http://schemas.microsoft.com/office/drawing/2014/main" id="{14F5B903-2135-EAE4-38D2-70E7D1DCEAF4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4;p15">
            <a:extLst>
              <a:ext uri="{FF2B5EF4-FFF2-40B4-BE49-F238E27FC236}">
                <a16:creationId xmlns:a16="http://schemas.microsoft.com/office/drawing/2014/main" id="{22726E06-4313-124F-7156-69250D594BF3}"/>
              </a:ext>
            </a:extLst>
          </p:cNvPr>
          <p:cNvGrpSpPr/>
          <p:nvPr/>
        </p:nvGrpSpPr>
        <p:grpSpPr>
          <a:xfrm rot="10800000" flipH="1">
            <a:off x="-466441" y="2737150"/>
            <a:ext cx="1666788" cy="45719"/>
            <a:chOff x="2706675" y="573609"/>
            <a:chExt cx="1551000" cy="73500"/>
          </a:xfrm>
        </p:grpSpPr>
        <p:sp>
          <p:nvSpPr>
            <p:cNvPr id="25" name="Google Shape;65;p15">
              <a:extLst>
                <a:ext uri="{FF2B5EF4-FFF2-40B4-BE49-F238E27FC236}">
                  <a16:creationId xmlns:a16="http://schemas.microsoft.com/office/drawing/2014/main" id="{BAE7CE3A-445F-10D2-9E3B-5F00F010647D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66;p15">
              <a:extLst>
                <a:ext uri="{FF2B5EF4-FFF2-40B4-BE49-F238E27FC236}">
                  <a16:creationId xmlns:a16="http://schemas.microsoft.com/office/drawing/2014/main" id="{9CC86BE5-0871-BCEB-C30A-34C4A6DDDD5F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7;p15">
              <a:extLst>
                <a:ext uri="{FF2B5EF4-FFF2-40B4-BE49-F238E27FC236}">
                  <a16:creationId xmlns:a16="http://schemas.microsoft.com/office/drawing/2014/main" id="{17B17985-9331-E6E6-B0E6-9FD19F96134D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4;p15">
            <a:extLst>
              <a:ext uri="{FF2B5EF4-FFF2-40B4-BE49-F238E27FC236}">
                <a16:creationId xmlns:a16="http://schemas.microsoft.com/office/drawing/2014/main" id="{D9835A1E-5748-C50D-3F60-888B41FF6233}"/>
              </a:ext>
            </a:extLst>
          </p:cNvPr>
          <p:cNvGrpSpPr/>
          <p:nvPr/>
        </p:nvGrpSpPr>
        <p:grpSpPr>
          <a:xfrm rot="16200000" flipH="1">
            <a:off x="5460261" y="-594762"/>
            <a:ext cx="1666788" cy="45719"/>
            <a:chOff x="2706675" y="573609"/>
            <a:chExt cx="1551000" cy="73500"/>
          </a:xfrm>
        </p:grpSpPr>
        <p:sp>
          <p:nvSpPr>
            <p:cNvPr id="29" name="Google Shape;65;p15">
              <a:extLst>
                <a:ext uri="{FF2B5EF4-FFF2-40B4-BE49-F238E27FC236}">
                  <a16:creationId xmlns:a16="http://schemas.microsoft.com/office/drawing/2014/main" id="{64E2D271-5BAD-9B7E-4549-505C3C0A0637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6;p15">
              <a:extLst>
                <a:ext uri="{FF2B5EF4-FFF2-40B4-BE49-F238E27FC236}">
                  <a16:creationId xmlns:a16="http://schemas.microsoft.com/office/drawing/2014/main" id="{EE689CD5-600E-0828-AA6B-46496859E2D0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7;p15">
              <a:extLst>
                <a:ext uri="{FF2B5EF4-FFF2-40B4-BE49-F238E27FC236}">
                  <a16:creationId xmlns:a16="http://schemas.microsoft.com/office/drawing/2014/main" id="{8EF7A5EC-FFC6-E670-10BA-DCD287E6EE38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64;p15">
            <a:extLst>
              <a:ext uri="{FF2B5EF4-FFF2-40B4-BE49-F238E27FC236}">
                <a16:creationId xmlns:a16="http://schemas.microsoft.com/office/drawing/2014/main" id="{665F96A9-0CFC-F289-02AA-4D7232AF0A14}"/>
              </a:ext>
            </a:extLst>
          </p:cNvPr>
          <p:cNvGrpSpPr/>
          <p:nvPr/>
        </p:nvGrpSpPr>
        <p:grpSpPr>
          <a:xfrm rot="16200000" flipH="1">
            <a:off x="5612661" y="-442362"/>
            <a:ext cx="1666788" cy="45719"/>
            <a:chOff x="2706675" y="573609"/>
            <a:chExt cx="1551000" cy="73500"/>
          </a:xfrm>
        </p:grpSpPr>
        <p:sp>
          <p:nvSpPr>
            <p:cNvPr id="33" name="Google Shape;65;p15">
              <a:extLst>
                <a:ext uri="{FF2B5EF4-FFF2-40B4-BE49-F238E27FC236}">
                  <a16:creationId xmlns:a16="http://schemas.microsoft.com/office/drawing/2014/main" id="{4ADADF61-B335-134B-6C15-9E53D24DB73C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66;p15">
              <a:extLst>
                <a:ext uri="{FF2B5EF4-FFF2-40B4-BE49-F238E27FC236}">
                  <a16:creationId xmlns:a16="http://schemas.microsoft.com/office/drawing/2014/main" id="{02978407-21A5-6677-B101-CDF65B78B542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;p15">
              <a:extLst>
                <a:ext uri="{FF2B5EF4-FFF2-40B4-BE49-F238E27FC236}">
                  <a16:creationId xmlns:a16="http://schemas.microsoft.com/office/drawing/2014/main" id="{9C9F61EE-74D8-12FA-0909-09C5F3C58011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64;p15">
            <a:extLst>
              <a:ext uri="{FF2B5EF4-FFF2-40B4-BE49-F238E27FC236}">
                <a16:creationId xmlns:a16="http://schemas.microsoft.com/office/drawing/2014/main" id="{4A360433-50A5-3A67-6304-6FC0A3BD3400}"/>
              </a:ext>
            </a:extLst>
          </p:cNvPr>
          <p:cNvGrpSpPr/>
          <p:nvPr/>
        </p:nvGrpSpPr>
        <p:grpSpPr>
          <a:xfrm rot="16200000" flipH="1">
            <a:off x="5765061" y="-289962"/>
            <a:ext cx="1666788" cy="45719"/>
            <a:chOff x="2706675" y="573609"/>
            <a:chExt cx="1551000" cy="73500"/>
          </a:xfrm>
        </p:grpSpPr>
        <p:sp>
          <p:nvSpPr>
            <p:cNvPr id="37" name="Google Shape;65;p15">
              <a:extLst>
                <a:ext uri="{FF2B5EF4-FFF2-40B4-BE49-F238E27FC236}">
                  <a16:creationId xmlns:a16="http://schemas.microsoft.com/office/drawing/2014/main" id="{B99D9ADA-781F-BF51-412F-B1E278B1EB99}"/>
                </a:ext>
              </a:extLst>
            </p:cNvPr>
            <p:cNvSpPr/>
            <p:nvPr/>
          </p:nvSpPr>
          <p:spPr>
            <a:xfrm>
              <a:off x="2706675" y="573609"/>
              <a:ext cx="1551000" cy="73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66;p15">
              <a:extLst>
                <a:ext uri="{FF2B5EF4-FFF2-40B4-BE49-F238E27FC236}">
                  <a16:creationId xmlns:a16="http://schemas.microsoft.com/office/drawing/2014/main" id="{D5F0BB30-828D-15CB-B211-641A8366D7B1}"/>
                </a:ext>
              </a:extLst>
            </p:cNvPr>
            <p:cNvSpPr/>
            <p:nvPr/>
          </p:nvSpPr>
          <p:spPr>
            <a:xfrm rot="10800000" flipH="1">
              <a:off x="2722575" y="580650"/>
              <a:ext cx="1519200" cy="59400"/>
            </a:xfrm>
            <a:prstGeom prst="roundRect">
              <a:avLst>
                <a:gd name="adj" fmla="val 50000"/>
              </a:avLst>
            </a:prstGeom>
            <a:solidFill>
              <a:srgbClr val="91FEF8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7;p15">
              <a:extLst>
                <a:ext uri="{FF2B5EF4-FFF2-40B4-BE49-F238E27FC236}">
                  <a16:creationId xmlns:a16="http://schemas.microsoft.com/office/drawing/2014/main" id="{A0BDAD6A-9212-3193-DB35-D72F62E357C6}"/>
                </a:ext>
              </a:extLst>
            </p:cNvPr>
            <p:cNvSpPr/>
            <p:nvPr/>
          </p:nvSpPr>
          <p:spPr>
            <a:xfrm rot="10800000" flipH="1">
              <a:off x="2748375" y="596850"/>
              <a:ext cx="1467600" cy="270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Google Shape;301;p43">
            <a:extLst>
              <a:ext uri="{FF2B5EF4-FFF2-40B4-BE49-F238E27FC236}">
                <a16:creationId xmlns:a16="http://schemas.microsoft.com/office/drawing/2014/main" id="{32C9DFD3-4026-099E-0DB6-1994EC69DD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96432">
            <a:off x="10176778" y="-881035"/>
            <a:ext cx="855107" cy="853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52;p15">
            <a:extLst>
              <a:ext uri="{FF2B5EF4-FFF2-40B4-BE49-F238E27FC236}">
                <a16:creationId xmlns:a16="http://schemas.microsoft.com/office/drawing/2014/main" id="{FA2743B3-C8FE-84B5-92C1-4BEF7FE108B7}"/>
              </a:ext>
            </a:extLst>
          </p:cNvPr>
          <p:cNvGrpSpPr/>
          <p:nvPr/>
        </p:nvGrpSpPr>
        <p:grpSpPr>
          <a:xfrm rot="16615662">
            <a:off x="8148699" y="4311779"/>
            <a:ext cx="1163689" cy="995891"/>
            <a:chOff x="1633249" y="3567701"/>
            <a:chExt cx="1407900" cy="1318200"/>
          </a:xfrm>
        </p:grpSpPr>
        <p:sp>
          <p:nvSpPr>
            <p:cNvPr id="52" name="Google Shape;53;p15">
              <a:extLst>
                <a:ext uri="{FF2B5EF4-FFF2-40B4-BE49-F238E27FC236}">
                  <a16:creationId xmlns:a16="http://schemas.microsoft.com/office/drawing/2014/main" id="{378283E2-B1A3-C065-8FEA-328292AD479A}"/>
                </a:ext>
              </a:extLst>
            </p:cNvPr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name="adj" fmla="val 50000"/>
              </a:avLst>
            </a:prstGeom>
            <a:noFill/>
            <a:ln w="76200" cap="flat" cmpd="sng">
              <a:solidFill>
                <a:srgbClr val="B57E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rgbClr val="B57EFF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54;p15">
              <a:extLst>
                <a:ext uri="{FF2B5EF4-FFF2-40B4-BE49-F238E27FC236}">
                  <a16:creationId xmlns:a16="http://schemas.microsoft.com/office/drawing/2014/main" id="{A778254D-B3F7-9DBF-E075-F554D4B87A54}"/>
                </a:ext>
              </a:extLst>
            </p:cNvPr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name="adj" fmla="val 50000"/>
              </a:avLst>
            </a:prstGeom>
            <a:noFill/>
            <a:ln w="38100" cap="flat" cmpd="sng">
              <a:solidFill>
                <a:srgbClr val="DABD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rgbClr val="B57EFF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55;p15">
              <a:extLst>
                <a:ext uri="{FF2B5EF4-FFF2-40B4-BE49-F238E27FC236}">
                  <a16:creationId xmlns:a16="http://schemas.microsoft.com/office/drawing/2014/main" id="{DF60C562-0418-7CEC-32C2-F343F44BC199}"/>
                </a:ext>
              </a:extLst>
            </p:cNvPr>
            <p:cNvSpPr/>
            <p:nvPr/>
          </p:nvSpPr>
          <p:spPr>
            <a:xfrm rot="-1230174">
              <a:off x="1769327" y="3735491"/>
              <a:ext cx="1135744" cy="982619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rgbClr val="B57EFF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oogle Shape;79;p15">
            <a:extLst>
              <a:ext uri="{FF2B5EF4-FFF2-40B4-BE49-F238E27FC236}">
                <a16:creationId xmlns:a16="http://schemas.microsoft.com/office/drawing/2014/main" id="{8838011F-F226-4835-68E8-596A62570355}"/>
              </a:ext>
            </a:extLst>
          </p:cNvPr>
          <p:cNvGrpSpPr/>
          <p:nvPr/>
        </p:nvGrpSpPr>
        <p:grpSpPr>
          <a:xfrm rot="18059603" flipH="1">
            <a:off x="12839" y="4425342"/>
            <a:ext cx="782227" cy="782199"/>
            <a:chOff x="481441" y="2780750"/>
            <a:chExt cx="1052463" cy="1052425"/>
          </a:xfrm>
        </p:grpSpPr>
        <p:grpSp>
          <p:nvGrpSpPr>
            <p:cNvPr id="56" name="Google Shape;80;p15">
              <a:extLst>
                <a:ext uri="{FF2B5EF4-FFF2-40B4-BE49-F238E27FC236}">
                  <a16:creationId xmlns:a16="http://schemas.microsoft.com/office/drawing/2014/main" id="{7036919B-A8D7-9963-D4FE-9320B574A251}"/>
                </a:ext>
              </a:extLst>
            </p:cNvPr>
            <p:cNvGrpSpPr/>
            <p:nvPr/>
          </p:nvGrpSpPr>
          <p:grpSpPr>
            <a:xfrm>
              <a:off x="481504" y="2780750"/>
              <a:ext cx="1052400" cy="1052400"/>
              <a:chOff x="481504" y="2780750"/>
              <a:chExt cx="1052400" cy="1052400"/>
            </a:xfrm>
          </p:grpSpPr>
          <p:sp>
            <p:nvSpPr>
              <p:cNvPr id="63" name="Google Shape;81;p15">
                <a:extLst>
                  <a:ext uri="{FF2B5EF4-FFF2-40B4-BE49-F238E27FC236}">
                    <a16:creationId xmlns:a16="http://schemas.microsoft.com/office/drawing/2014/main" id="{58B166AE-4D10-867C-DC77-D798C81B28CD}"/>
                  </a:ext>
                </a:extLst>
              </p:cNvPr>
              <p:cNvSpPr/>
              <p:nvPr/>
            </p:nvSpPr>
            <p:spPr>
              <a:xfrm rot="2700000" flipH="1">
                <a:off x="318487" y="3252008"/>
                <a:ext cx="1378434" cy="109884"/>
              </a:xfrm>
              <a:prstGeom prst="roundRect">
                <a:avLst>
                  <a:gd name="adj" fmla="val 50000"/>
                </a:avLst>
              </a:prstGeom>
              <a:solidFill>
                <a:srgbClr val="B0F052"/>
              </a:solidFill>
              <a:ln>
                <a:noFill/>
              </a:ln>
              <a:effectLst>
                <a:outerShdw blurRad="171450" algn="bl" rotWithShape="0">
                  <a:srgbClr val="B0F05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4" name="Google Shape;82;p15">
                <a:extLst>
                  <a:ext uri="{FF2B5EF4-FFF2-40B4-BE49-F238E27FC236}">
                    <a16:creationId xmlns:a16="http://schemas.microsoft.com/office/drawing/2014/main" id="{55B4C240-14EF-6CB6-F3DE-4932567D82E9}"/>
                  </a:ext>
                </a:extLst>
              </p:cNvPr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name="adj" fmla="val 50000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algn="bl" rotWithShape="0">
                  <a:srgbClr val="36FFF4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5" name="Google Shape;83;p15">
                <a:extLst>
                  <a:ext uri="{FF2B5EF4-FFF2-40B4-BE49-F238E27FC236}">
                    <a16:creationId xmlns:a16="http://schemas.microsoft.com/office/drawing/2014/main" id="{3F5D6356-2235-CC51-DFEA-50FB21A2AB84}"/>
                  </a:ext>
                </a:extLst>
              </p:cNvPr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algn="bl" rotWithShape="0">
                  <a:srgbClr val="36FFF4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7" name="Google Shape;84;p15">
              <a:extLst>
                <a:ext uri="{FF2B5EF4-FFF2-40B4-BE49-F238E27FC236}">
                  <a16:creationId xmlns:a16="http://schemas.microsoft.com/office/drawing/2014/main" id="{CDE4A52B-B004-B776-2575-5BF3B327AE66}"/>
                </a:ext>
              </a:extLst>
            </p:cNvPr>
            <p:cNvGrpSpPr/>
            <p:nvPr/>
          </p:nvGrpSpPr>
          <p:grpSpPr>
            <a:xfrm flipH="1">
              <a:off x="481441" y="2780775"/>
              <a:ext cx="1052400" cy="1052400"/>
              <a:chOff x="481504" y="2780750"/>
              <a:chExt cx="1052400" cy="1052400"/>
            </a:xfrm>
          </p:grpSpPr>
          <p:sp>
            <p:nvSpPr>
              <p:cNvPr id="60" name="Google Shape;85;p15">
                <a:extLst>
                  <a:ext uri="{FF2B5EF4-FFF2-40B4-BE49-F238E27FC236}">
                    <a16:creationId xmlns:a16="http://schemas.microsoft.com/office/drawing/2014/main" id="{691DF2DA-43FE-CE65-BB3A-5EA357D32A17}"/>
                  </a:ext>
                </a:extLst>
              </p:cNvPr>
              <p:cNvSpPr/>
              <p:nvPr/>
            </p:nvSpPr>
            <p:spPr>
              <a:xfrm rot="2700000" flipH="1">
                <a:off x="318487" y="3252008"/>
                <a:ext cx="1378434" cy="109884"/>
              </a:xfrm>
              <a:prstGeom prst="roundRect">
                <a:avLst>
                  <a:gd name="adj" fmla="val 50000"/>
                </a:avLst>
              </a:prstGeom>
              <a:solidFill>
                <a:srgbClr val="B0F052"/>
              </a:solidFill>
              <a:ln>
                <a:noFill/>
              </a:ln>
              <a:effectLst>
                <a:outerShdw blurRad="171450" algn="bl" rotWithShape="0">
                  <a:srgbClr val="B0F052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Google Shape;86;p15">
                <a:extLst>
                  <a:ext uri="{FF2B5EF4-FFF2-40B4-BE49-F238E27FC236}">
                    <a16:creationId xmlns:a16="http://schemas.microsoft.com/office/drawing/2014/main" id="{D3006D87-9D83-54C5-086A-E6569013D065}"/>
                  </a:ext>
                </a:extLst>
              </p:cNvPr>
              <p:cNvSpPr/>
              <p:nvPr/>
            </p:nvSpPr>
            <p:spPr>
              <a:xfrm rot="-8100000">
                <a:off x="332333" y="3262582"/>
                <a:ext cx="1350433" cy="88671"/>
              </a:xfrm>
              <a:prstGeom prst="roundRect">
                <a:avLst>
                  <a:gd name="adj" fmla="val 50000"/>
                </a:avLst>
              </a:prstGeom>
              <a:solidFill>
                <a:srgbClr val="E0FFB2"/>
              </a:solidFill>
              <a:ln>
                <a:noFill/>
              </a:ln>
              <a:effectLst>
                <a:outerShdw blurRad="171450" algn="bl" rotWithShape="0">
                  <a:srgbClr val="36FFF4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Google Shape;87;p15">
                <a:extLst>
                  <a:ext uri="{FF2B5EF4-FFF2-40B4-BE49-F238E27FC236}">
                    <a16:creationId xmlns:a16="http://schemas.microsoft.com/office/drawing/2014/main" id="{B561F61C-081A-6E89-2E69-71408B8CB37A}"/>
                  </a:ext>
                </a:extLst>
              </p:cNvPr>
              <p:cNvSpPr/>
              <p:nvPr/>
            </p:nvSpPr>
            <p:spPr>
              <a:xfrm rot="-8100000">
                <a:off x="355260" y="3286719"/>
                <a:ext cx="1304612" cy="4030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171450" algn="bl" rotWithShape="0">
                  <a:srgbClr val="36FFF4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8" name="Google Shape;88;p15">
              <a:extLst>
                <a:ext uri="{FF2B5EF4-FFF2-40B4-BE49-F238E27FC236}">
                  <a16:creationId xmlns:a16="http://schemas.microsoft.com/office/drawing/2014/main" id="{4ED378AA-FFA0-2D35-E4C0-AA053FCBA19C}"/>
                </a:ext>
              </a:extLst>
            </p:cNvPr>
            <p:cNvSpPr/>
            <p:nvPr/>
          </p:nvSpPr>
          <p:spPr>
            <a:xfrm rot="-8100000">
              <a:off x="355322" y="3286756"/>
              <a:ext cx="1304612" cy="403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89;p15">
              <a:extLst>
                <a:ext uri="{FF2B5EF4-FFF2-40B4-BE49-F238E27FC236}">
                  <a16:creationId xmlns:a16="http://schemas.microsoft.com/office/drawing/2014/main" id="{71F9A062-0923-2E92-229A-7CBD42C61861}"/>
                </a:ext>
              </a:extLst>
            </p:cNvPr>
            <p:cNvSpPr/>
            <p:nvPr/>
          </p:nvSpPr>
          <p:spPr>
            <a:xfrm rot="8100000" flipH="1">
              <a:off x="355322" y="3286756"/>
              <a:ext cx="1304612" cy="4030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D64E8DA9-FBCE-FC59-55BC-591115A4D456}"/>
              </a:ext>
            </a:extLst>
          </p:cNvPr>
          <p:cNvSpPr/>
          <p:nvPr/>
        </p:nvSpPr>
        <p:spPr>
          <a:xfrm>
            <a:off x="-81319432" y="-29667200"/>
            <a:ext cx="167335221" cy="1169416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6342616" y="3720432"/>
                </a:moveTo>
                <a:cubicBezTo>
                  <a:pt x="6343765" y="3720432"/>
                  <a:pt x="6346215" y="3720825"/>
                  <a:pt x="6349965" y="3721611"/>
                </a:cubicBezTo>
                <a:cubicBezTo>
                  <a:pt x="6360320" y="3723990"/>
                  <a:pt x="6373800" y="3725891"/>
                  <a:pt x="6390403" y="3727315"/>
                </a:cubicBezTo>
                <a:cubicBezTo>
                  <a:pt x="6412855" y="3729701"/>
                  <a:pt x="6436463" y="3730895"/>
                  <a:pt x="6461228" y="3730895"/>
                </a:cubicBezTo>
                <a:cubicBezTo>
                  <a:pt x="6494888" y="3730895"/>
                  <a:pt x="6525549" y="3728675"/>
                  <a:pt x="6553211" y="3724235"/>
                </a:cubicBezTo>
                <a:cubicBezTo>
                  <a:pt x="6565227" y="3722634"/>
                  <a:pt x="6574333" y="3721833"/>
                  <a:pt x="6580530" y="3721833"/>
                </a:cubicBezTo>
                <a:cubicBezTo>
                  <a:pt x="6591359" y="3721833"/>
                  <a:pt x="6600184" y="3724674"/>
                  <a:pt x="6607003" y="3730356"/>
                </a:cubicBezTo>
                <a:cubicBezTo>
                  <a:pt x="6613822" y="3736037"/>
                  <a:pt x="6617232" y="3742406"/>
                  <a:pt x="6617232" y="3749463"/>
                </a:cubicBezTo>
                <a:cubicBezTo>
                  <a:pt x="6617232" y="3765370"/>
                  <a:pt x="6606212" y="3778486"/>
                  <a:pt x="6584171" y="3788811"/>
                </a:cubicBezTo>
                <a:cubicBezTo>
                  <a:pt x="6562131" y="3799136"/>
                  <a:pt x="6529288" y="3804299"/>
                  <a:pt x="6485644" y="3804299"/>
                </a:cubicBezTo>
                <a:cubicBezTo>
                  <a:pt x="6440681" y="3804299"/>
                  <a:pt x="6405185" y="3796876"/>
                  <a:pt x="6379157" y="3782029"/>
                </a:cubicBezTo>
                <a:cubicBezTo>
                  <a:pt x="6353128" y="3767182"/>
                  <a:pt x="6340114" y="3748651"/>
                  <a:pt x="6340114" y="3726436"/>
                </a:cubicBezTo>
                <a:cubicBezTo>
                  <a:pt x="6340114" y="3722434"/>
                  <a:pt x="6340948" y="3720432"/>
                  <a:pt x="6342616" y="3720432"/>
                </a:cubicBezTo>
                <a:close/>
                <a:moveTo>
                  <a:pt x="7167563" y="3361960"/>
                </a:moveTo>
                <a:cubicBezTo>
                  <a:pt x="7118315" y="3361960"/>
                  <a:pt x="7075664" y="3382211"/>
                  <a:pt x="7039611" y="3422712"/>
                </a:cubicBezTo>
                <a:cubicBezTo>
                  <a:pt x="7012163" y="3447892"/>
                  <a:pt x="6998439" y="3482619"/>
                  <a:pt x="6998439" y="3526893"/>
                </a:cubicBezTo>
                <a:cubicBezTo>
                  <a:pt x="6998439" y="3574895"/>
                  <a:pt x="7015432" y="3615125"/>
                  <a:pt x="7049418" y="3647584"/>
                </a:cubicBezTo>
                <a:cubicBezTo>
                  <a:pt x="7080898" y="3677544"/>
                  <a:pt x="7118882" y="3692525"/>
                  <a:pt x="7163371" y="3692525"/>
                </a:cubicBezTo>
                <a:cubicBezTo>
                  <a:pt x="7209128" y="3692525"/>
                  <a:pt x="7248291" y="3676112"/>
                  <a:pt x="7280861" y="3643287"/>
                </a:cubicBezTo>
                <a:cubicBezTo>
                  <a:pt x="7313430" y="3610461"/>
                  <a:pt x="7329715" y="3571433"/>
                  <a:pt x="7329715" y="3526203"/>
                </a:cubicBezTo>
                <a:cubicBezTo>
                  <a:pt x="7329715" y="3482730"/>
                  <a:pt x="7315298" y="3449878"/>
                  <a:pt x="7286464" y="3427649"/>
                </a:cubicBezTo>
                <a:cubicBezTo>
                  <a:pt x="7251990" y="3383857"/>
                  <a:pt x="7212355" y="3361960"/>
                  <a:pt x="7167563" y="3361960"/>
                </a:cubicBezTo>
                <a:close/>
                <a:moveTo>
                  <a:pt x="3246229" y="3104378"/>
                </a:moveTo>
                <a:cubicBezTo>
                  <a:pt x="3265079" y="3104378"/>
                  <a:pt x="3280443" y="3110894"/>
                  <a:pt x="3292321" y="3123924"/>
                </a:cubicBezTo>
                <a:cubicBezTo>
                  <a:pt x="3304199" y="3136955"/>
                  <a:pt x="3310139" y="3154067"/>
                  <a:pt x="3310139" y="3175259"/>
                </a:cubicBezTo>
                <a:cubicBezTo>
                  <a:pt x="3310139" y="3193219"/>
                  <a:pt x="3299998" y="3202199"/>
                  <a:pt x="3279718" y="3202199"/>
                </a:cubicBezTo>
                <a:lnTo>
                  <a:pt x="3209260" y="3202199"/>
                </a:lnTo>
                <a:cubicBezTo>
                  <a:pt x="3196051" y="3202199"/>
                  <a:pt x="3187681" y="3200737"/>
                  <a:pt x="3184149" y="3197812"/>
                </a:cubicBezTo>
                <a:cubicBezTo>
                  <a:pt x="3180617" y="3194888"/>
                  <a:pt x="3178851" y="3188534"/>
                  <a:pt x="3178851" y="3178750"/>
                </a:cubicBezTo>
                <a:cubicBezTo>
                  <a:pt x="3178851" y="3162087"/>
                  <a:pt x="3184814" y="3145602"/>
                  <a:pt x="3196741" y="3129295"/>
                </a:cubicBezTo>
                <a:cubicBezTo>
                  <a:pt x="3208823" y="3112684"/>
                  <a:pt x="3225319" y="3104378"/>
                  <a:pt x="3246229" y="3104378"/>
                </a:cubicBezTo>
                <a:close/>
                <a:moveTo>
                  <a:pt x="6494061" y="3085543"/>
                </a:moveTo>
                <a:cubicBezTo>
                  <a:pt x="6516068" y="3086285"/>
                  <a:pt x="6533726" y="3098841"/>
                  <a:pt x="6547035" y="3123213"/>
                </a:cubicBezTo>
                <a:cubicBezTo>
                  <a:pt x="6560344" y="3147585"/>
                  <a:pt x="6566998" y="3183308"/>
                  <a:pt x="6566998" y="3230384"/>
                </a:cubicBezTo>
                <a:cubicBezTo>
                  <a:pt x="6566998" y="3258892"/>
                  <a:pt x="6561007" y="3280972"/>
                  <a:pt x="6549025" y="3296623"/>
                </a:cubicBezTo>
                <a:cubicBezTo>
                  <a:pt x="6537044" y="3312274"/>
                  <a:pt x="6521031" y="3320099"/>
                  <a:pt x="6500988" y="3320099"/>
                </a:cubicBezTo>
                <a:cubicBezTo>
                  <a:pt x="6482035" y="3320099"/>
                  <a:pt x="6465833" y="3306854"/>
                  <a:pt x="6452383" y="3280362"/>
                </a:cubicBezTo>
                <a:cubicBezTo>
                  <a:pt x="6438934" y="3253870"/>
                  <a:pt x="6432209" y="3216512"/>
                  <a:pt x="6432209" y="3168287"/>
                </a:cubicBezTo>
                <a:cubicBezTo>
                  <a:pt x="6432209" y="3142152"/>
                  <a:pt x="6438035" y="3121827"/>
                  <a:pt x="6449687" y="3107314"/>
                </a:cubicBezTo>
                <a:cubicBezTo>
                  <a:pt x="6461339" y="3092800"/>
                  <a:pt x="6476131" y="3085543"/>
                  <a:pt x="6494061" y="3085543"/>
                </a:cubicBezTo>
                <a:close/>
                <a:moveTo>
                  <a:pt x="4976503" y="2955212"/>
                </a:moveTo>
                <a:cubicBezTo>
                  <a:pt x="4943000" y="2955212"/>
                  <a:pt x="4896148" y="2962267"/>
                  <a:pt x="4835949" y="2976376"/>
                </a:cubicBezTo>
                <a:cubicBezTo>
                  <a:pt x="4775749" y="2990485"/>
                  <a:pt x="4719036" y="3007754"/>
                  <a:pt x="4665807" y="3028183"/>
                </a:cubicBezTo>
                <a:cubicBezTo>
                  <a:pt x="4622053" y="3044935"/>
                  <a:pt x="4600175" y="3071171"/>
                  <a:pt x="4600175" y="3106891"/>
                </a:cubicBezTo>
                <a:cubicBezTo>
                  <a:pt x="4600175" y="3137837"/>
                  <a:pt x="4617412" y="3160816"/>
                  <a:pt x="4651887" y="3175826"/>
                </a:cubicBezTo>
                <a:cubicBezTo>
                  <a:pt x="4670263" y="3183905"/>
                  <a:pt x="4680588" y="3195742"/>
                  <a:pt x="4682863" y="3211338"/>
                </a:cubicBezTo>
                <a:cubicBezTo>
                  <a:pt x="4683612" y="3216971"/>
                  <a:pt x="4685018" y="3240539"/>
                  <a:pt x="4687083" y="3282041"/>
                </a:cubicBezTo>
                <a:cubicBezTo>
                  <a:pt x="4689147" y="3323542"/>
                  <a:pt x="4690179" y="3351672"/>
                  <a:pt x="4690179" y="3366430"/>
                </a:cubicBezTo>
                <a:cubicBezTo>
                  <a:pt x="4690179" y="3412705"/>
                  <a:pt x="4687400" y="3446960"/>
                  <a:pt x="4681840" y="3469193"/>
                </a:cubicBezTo>
                <a:cubicBezTo>
                  <a:pt x="4676281" y="3491426"/>
                  <a:pt x="4665804" y="3511597"/>
                  <a:pt x="4650408" y="3529705"/>
                </a:cubicBezTo>
                <a:cubicBezTo>
                  <a:pt x="4632130" y="3536502"/>
                  <a:pt x="4619770" y="3544295"/>
                  <a:pt x="4613328" y="3553082"/>
                </a:cubicBezTo>
                <a:cubicBezTo>
                  <a:pt x="4606887" y="3561870"/>
                  <a:pt x="4603666" y="3574072"/>
                  <a:pt x="4603666" y="3589690"/>
                </a:cubicBezTo>
                <a:cubicBezTo>
                  <a:pt x="4603666" y="3608213"/>
                  <a:pt x="4609692" y="3624483"/>
                  <a:pt x="4621745" y="3638500"/>
                </a:cubicBezTo>
                <a:cubicBezTo>
                  <a:pt x="4633797" y="3652517"/>
                  <a:pt x="4648007" y="3661864"/>
                  <a:pt x="4664373" y="3666541"/>
                </a:cubicBezTo>
                <a:cubicBezTo>
                  <a:pt x="4716149" y="3680610"/>
                  <a:pt x="4783682" y="3687644"/>
                  <a:pt x="4866975" y="3687644"/>
                </a:cubicBezTo>
                <a:cubicBezTo>
                  <a:pt x="5029031" y="3687644"/>
                  <a:pt x="5110059" y="3652899"/>
                  <a:pt x="5110059" y="3583408"/>
                </a:cubicBezTo>
                <a:cubicBezTo>
                  <a:pt x="5110059" y="3569821"/>
                  <a:pt x="5106867" y="3558317"/>
                  <a:pt x="5100486" y="3548896"/>
                </a:cubicBezTo>
                <a:cubicBezTo>
                  <a:pt x="5094103" y="3539475"/>
                  <a:pt x="5083100" y="3529216"/>
                  <a:pt x="5067475" y="3518120"/>
                </a:cubicBezTo>
                <a:cubicBezTo>
                  <a:pt x="5052213" y="3507283"/>
                  <a:pt x="5042123" y="3495566"/>
                  <a:pt x="5037205" y="3482969"/>
                </a:cubicBezTo>
                <a:cubicBezTo>
                  <a:pt x="5032287" y="3470372"/>
                  <a:pt x="5029827" y="3448733"/>
                  <a:pt x="5029827" y="3418053"/>
                </a:cubicBezTo>
                <a:lnTo>
                  <a:pt x="5029827" y="3012706"/>
                </a:lnTo>
                <a:cubicBezTo>
                  <a:pt x="5029827" y="2974377"/>
                  <a:pt x="5012053" y="2955212"/>
                  <a:pt x="4976503" y="2955212"/>
                </a:cubicBezTo>
                <a:close/>
                <a:moveTo>
                  <a:pt x="1309378" y="2955212"/>
                </a:moveTo>
                <a:cubicBezTo>
                  <a:pt x="1275875" y="2955212"/>
                  <a:pt x="1229023" y="2962267"/>
                  <a:pt x="1168824" y="2976376"/>
                </a:cubicBezTo>
                <a:cubicBezTo>
                  <a:pt x="1108624" y="2990485"/>
                  <a:pt x="1051910" y="3007754"/>
                  <a:pt x="998683" y="3028183"/>
                </a:cubicBezTo>
                <a:cubicBezTo>
                  <a:pt x="954928" y="3044935"/>
                  <a:pt x="933050" y="3071171"/>
                  <a:pt x="933050" y="3106891"/>
                </a:cubicBezTo>
                <a:cubicBezTo>
                  <a:pt x="933050" y="3137837"/>
                  <a:pt x="950288" y="3160816"/>
                  <a:pt x="984762" y="3175826"/>
                </a:cubicBezTo>
                <a:cubicBezTo>
                  <a:pt x="1003137" y="3183905"/>
                  <a:pt x="1013463" y="3195742"/>
                  <a:pt x="1015738" y="3211338"/>
                </a:cubicBezTo>
                <a:cubicBezTo>
                  <a:pt x="1016487" y="3216971"/>
                  <a:pt x="1017894" y="3240539"/>
                  <a:pt x="1019958" y="3282041"/>
                </a:cubicBezTo>
                <a:cubicBezTo>
                  <a:pt x="1022022" y="3323542"/>
                  <a:pt x="1023054" y="3351672"/>
                  <a:pt x="1023054" y="3366430"/>
                </a:cubicBezTo>
                <a:cubicBezTo>
                  <a:pt x="1023054" y="3412705"/>
                  <a:pt x="1020275" y="3446960"/>
                  <a:pt x="1014715" y="3469193"/>
                </a:cubicBezTo>
                <a:cubicBezTo>
                  <a:pt x="1009156" y="3491426"/>
                  <a:pt x="998679" y="3511597"/>
                  <a:pt x="983283" y="3529705"/>
                </a:cubicBezTo>
                <a:cubicBezTo>
                  <a:pt x="965005" y="3536502"/>
                  <a:pt x="952645" y="3544295"/>
                  <a:pt x="946203" y="3553082"/>
                </a:cubicBezTo>
                <a:cubicBezTo>
                  <a:pt x="939762" y="3561870"/>
                  <a:pt x="936541" y="3574072"/>
                  <a:pt x="936541" y="3589690"/>
                </a:cubicBezTo>
                <a:cubicBezTo>
                  <a:pt x="936541" y="3608213"/>
                  <a:pt x="942568" y="3624483"/>
                  <a:pt x="954620" y="3638500"/>
                </a:cubicBezTo>
                <a:cubicBezTo>
                  <a:pt x="966672" y="3652517"/>
                  <a:pt x="980882" y="3661864"/>
                  <a:pt x="997248" y="3666541"/>
                </a:cubicBezTo>
                <a:cubicBezTo>
                  <a:pt x="1049024" y="3680610"/>
                  <a:pt x="1116557" y="3687644"/>
                  <a:pt x="1199850" y="3687644"/>
                </a:cubicBezTo>
                <a:cubicBezTo>
                  <a:pt x="1361906" y="3687644"/>
                  <a:pt x="1442934" y="3652899"/>
                  <a:pt x="1442934" y="3583408"/>
                </a:cubicBezTo>
                <a:cubicBezTo>
                  <a:pt x="1442934" y="3569821"/>
                  <a:pt x="1439743" y="3558317"/>
                  <a:pt x="1433361" y="3548896"/>
                </a:cubicBezTo>
                <a:cubicBezTo>
                  <a:pt x="1426979" y="3539475"/>
                  <a:pt x="1415975" y="3529216"/>
                  <a:pt x="1400350" y="3518120"/>
                </a:cubicBezTo>
                <a:cubicBezTo>
                  <a:pt x="1385088" y="3507283"/>
                  <a:pt x="1374998" y="3495566"/>
                  <a:pt x="1370080" y="3482969"/>
                </a:cubicBezTo>
                <a:cubicBezTo>
                  <a:pt x="1365162" y="3470372"/>
                  <a:pt x="1362703" y="3448733"/>
                  <a:pt x="1362703" y="3418053"/>
                </a:cubicBezTo>
                <a:lnTo>
                  <a:pt x="1362703" y="3012706"/>
                </a:lnTo>
                <a:cubicBezTo>
                  <a:pt x="1362703" y="2974377"/>
                  <a:pt x="1344928" y="2955212"/>
                  <a:pt x="1309378" y="2955212"/>
                </a:cubicBezTo>
                <a:close/>
                <a:moveTo>
                  <a:pt x="5763408" y="2954512"/>
                </a:moveTo>
                <a:cubicBezTo>
                  <a:pt x="5682147" y="2954512"/>
                  <a:pt x="5622170" y="2983349"/>
                  <a:pt x="5583478" y="3041025"/>
                </a:cubicBezTo>
                <a:cubicBezTo>
                  <a:pt x="5569580" y="3058703"/>
                  <a:pt x="5559554" y="3067542"/>
                  <a:pt x="5553402" y="3067542"/>
                </a:cubicBezTo>
                <a:cubicBezTo>
                  <a:pt x="5544759" y="3067542"/>
                  <a:pt x="5540438" y="3061123"/>
                  <a:pt x="5540438" y="3048285"/>
                </a:cubicBezTo>
                <a:cubicBezTo>
                  <a:pt x="5540438" y="3045432"/>
                  <a:pt x="5540564" y="3043000"/>
                  <a:pt x="5540816" y="3040991"/>
                </a:cubicBezTo>
                <a:cubicBezTo>
                  <a:pt x="5541498" y="3026145"/>
                  <a:pt x="5541839" y="3019507"/>
                  <a:pt x="5541839" y="3021078"/>
                </a:cubicBezTo>
                <a:cubicBezTo>
                  <a:pt x="5541839" y="3003756"/>
                  <a:pt x="5535646" y="2988447"/>
                  <a:pt x="5523260" y="2975153"/>
                </a:cubicBezTo>
                <a:cubicBezTo>
                  <a:pt x="5510874" y="2961859"/>
                  <a:pt x="5495575" y="2955212"/>
                  <a:pt x="5477363" y="2955212"/>
                </a:cubicBezTo>
                <a:cubicBezTo>
                  <a:pt x="5461166" y="2955212"/>
                  <a:pt x="5431643" y="2960870"/>
                  <a:pt x="5388793" y="2972185"/>
                </a:cubicBezTo>
                <a:cubicBezTo>
                  <a:pt x="5345942" y="2983500"/>
                  <a:pt x="5302435" y="2996977"/>
                  <a:pt x="5258272" y="3012617"/>
                </a:cubicBezTo>
                <a:cubicBezTo>
                  <a:pt x="5206519" y="3031133"/>
                  <a:pt x="5171211" y="3047262"/>
                  <a:pt x="5152347" y="3061005"/>
                </a:cubicBezTo>
                <a:cubicBezTo>
                  <a:pt x="5133482" y="3074747"/>
                  <a:pt x="5124050" y="3093297"/>
                  <a:pt x="5124050" y="3116653"/>
                </a:cubicBezTo>
                <a:cubicBezTo>
                  <a:pt x="5124050" y="3140254"/>
                  <a:pt x="5134049" y="3156257"/>
                  <a:pt x="5154048" y="3164663"/>
                </a:cubicBezTo>
                <a:cubicBezTo>
                  <a:pt x="5179353" y="3184439"/>
                  <a:pt x="5193937" y="3198279"/>
                  <a:pt x="5197799" y="3206185"/>
                </a:cubicBezTo>
                <a:cubicBezTo>
                  <a:pt x="5201661" y="3214090"/>
                  <a:pt x="5203592" y="3232852"/>
                  <a:pt x="5203592" y="3262472"/>
                </a:cubicBezTo>
                <a:cubicBezTo>
                  <a:pt x="5203592" y="3320133"/>
                  <a:pt x="5201961" y="3375492"/>
                  <a:pt x="5198700" y="3428549"/>
                </a:cubicBezTo>
                <a:cubicBezTo>
                  <a:pt x="5195994" y="3471874"/>
                  <a:pt x="5193287" y="3498277"/>
                  <a:pt x="5190578" y="3507757"/>
                </a:cubicBezTo>
                <a:cubicBezTo>
                  <a:pt x="5187868" y="3517238"/>
                  <a:pt x="5181807" y="3525417"/>
                  <a:pt x="5172393" y="3532296"/>
                </a:cubicBezTo>
                <a:cubicBezTo>
                  <a:pt x="5156116" y="3544000"/>
                  <a:pt x="5145385" y="3553662"/>
                  <a:pt x="5140200" y="3561282"/>
                </a:cubicBezTo>
                <a:cubicBezTo>
                  <a:pt x="5135015" y="3568902"/>
                  <a:pt x="5132423" y="3579765"/>
                  <a:pt x="5132423" y="3593870"/>
                </a:cubicBezTo>
                <a:cubicBezTo>
                  <a:pt x="5132423" y="3656853"/>
                  <a:pt x="5201820" y="3688344"/>
                  <a:pt x="5340616" y="3688344"/>
                </a:cubicBezTo>
                <a:cubicBezTo>
                  <a:pt x="5423345" y="3688344"/>
                  <a:pt x="5485820" y="3681136"/>
                  <a:pt x="5528041" y="3666719"/>
                </a:cubicBezTo>
                <a:cubicBezTo>
                  <a:pt x="5570262" y="3652302"/>
                  <a:pt x="5591372" y="3628019"/>
                  <a:pt x="5591372" y="3593870"/>
                </a:cubicBezTo>
                <a:cubicBezTo>
                  <a:pt x="5591372" y="3580832"/>
                  <a:pt x="5587792" y="3568453"/>
                  <a:pt x="5580631" y="3556735"/>
                </a:cubicBezTo>
                <a:cubicBezTo>
                  <a:pt x="5562108" y="3528953"/>
                  <a:pt x="5551360" y="3510702"/>
                  <a:pt x="5548388" y="3501982"/>
                </a:cubicBezTo>
                <a:cubicBezTo>
                  <a:pt x="5545415" y="3493261"/>
                  <a:pt x="5543929" y="3475751"/>
                  <a:pt x="5543929" y="3449452"/>
                </a:cubicBezTo>
                <a:lnTo>
                  <a:pt x="5543929" y="3311316"/>
                </a:lnTo>
                <a:cubicBezTo>
                  <a:pt x="5543929" y="3261238"/>
                  <a:pt x="5548727" y="3227949"/>
                  <a:pt x="5558322" y="3211449"/>
                </a:cubicBezTo>
                <a:cubicBezTo>
                  <a:pt x="5567917" y="3194949"/>
                  <a:pt x="5585349" y="3186700"/>
                  <a:pt x="5610618" y="3186700"/>
                </a:cubicBezTo>
                <a:cubicBezTo>
                  <a:pt x="5637117" y="3186700"/>
                  <a:pt x="5658168" y="3199026"/>
                  <a:pt x="5673771" y="3223680"/>
                </a:cubicBezTo>
                <a:cubicBezTo>
                  <a:pt x="5681717" y="3247206"/>
                  <a:pt x="5685690" y="3289905"/>
                  <a:pt x="5685690" y="3351776"/>
                </a:cubicBezTo>
                <a:cubicBezTo>
                  <a:pt x="5685690" y="3458603"/>
                  <a:pt x="5677436" y="3520681"/>
                  <a:pt x="5660929" y="3538011"/>
                </a:cubicBezTo>
                <a:cubicBezTo>
                  <a:pt x="5644770" y="3555600"/>
                  <a:pt x="5634856" y="3567297"/>
                  <a:pt x="5631187" y="3573101"/>
                </a:cubicBezTo>
                <a:cubicBezTo>
                  <a:pt x="5627518" y="3578905"/>
                  <a:pt x="5625684" y="3587922"/>
                  <a:pt x="5625684" y="3600152"/>
                </a:cubicBezTo>
                <a:cubicBezTo>
                  <a:pt x="5625684" y="3632500"/>
                  <a:pt x="5642298" y="3655711"/>
                  <a:pt x="5675528" y="3669788"/>
                </a:cubicBezTo>
                <a:cubicBezTo>
                  <a:pt x="5703791" y="3681692"/>
                  <a:pt x="5750992" y="3687644"/>
                  <a:pt x="5817133" y="3687644"/>
                </a:cubicBezTo>
                <a:cubicBezTo>
                  <a:pt x="5913308" y="3687644"/>
                  <a:pt x="5981821" y="3680923"/>
                  <a:pt x="6022670" y="3667481"/>
                </a:cubicBezTo>
                <a:cubicBezTo>
                  <a:pt x="6063519" y="3654038"/>
                  <a:pt x="6083944" y="3628571"/>
                  <a:pt x="6083944" y="3591080"/>
                </a:cubicBezTo>
                <a:cubicBezTo>
                  <a:pt x="6083944" y="3574209"/>
                  <a:pt x="6079052" y="3560559"/>
                  <a:pt x="6069268" y="3550130"/>
                </a:cubicBezTo>
                <a:cubicBezTo>
                  <a:pt x="6046727" y="3526262"/>
                  <a:pt x="6033352" y="3510522"/>
                  <a:pt x="6029146" y="3502910"/>
                </a:cubicBezTo>
                <a:cubicBezTo>
                  <a:pt x="6024940" y="3495297"/>
                  <a:pt x="6022410" y="3482934"/>
                  <a:pt x="6021558" y="3465818"/>
                </a:cubicBezTo>
                <a:lnTo>
                  <a:pt x="6011796" y="3220322"/>
                </a:lnTo>
                <a:cubicBezTo>
                  <a:pt x="6008964" y="3162202"/>
                  <a:pt x="6001357" y="3117424"/>
                  <a:pt x="5988976" y="3085988"/>
                </a:cubicBezTo>
                <a:cubicBezTo>
                  <a:pt x="5976593" y="3054552"/>
                  <a:pt x="5956618" y="3030321"/>
                  <a:pt x="5929052" y="3013295"/>
                </a:cubicBezTo>
                <a:cubicBezTo>
                  <a:pt x="5880368" y="2974106"/>
                  <a:pt x="5825153" y="2954512"/>
                  <a:pt x="5763408" y="2954512"/>
                </a:cubicBezTo>
                <a:close/>
                <a:moveTo>
                  <a:pt x="4258459" y="2954512"/>
                </a:moveTo>
                <a:cubicBezTo>
                  <a:pt x="4177197" y="2954512"/>
                  <a:pt x="4117220" y="2983349"/>
                  <a:pt x="4078528" y="3041025"/>
                </a:cubicBezTo>
                <a:cubicBezTo>
                  <a:pt x="4064630" y="3058703"/>
                  <a:pt x="4054605" y="3067542"/>
                  <a:pt x="4048453" y="3067542"/>
                </a:cubicBezTo>
                <a:cubicBezTo>
                  <a:pt x="4039810" y="3067542"/>
                  <a:pt x="4035488" y="3061123"/>
                  <a:pt x="4035488" y="3048285"/>
                </a:cubicBezTo>
                <a:cubicBezTo>
                  <a:pt x="4035488" y="3045432"/>
                  <a:pt x="4035614" y="3043000"/>
                  <a:pt x="4035867" y="3040991"/>
                </a:cubicBezTo>
                <a:cubicBezTo>
                  <a:pt x="4036548" y="3026145"/>
                  <a:pt x="4036889" y="3019507"/>
                  <a:pt x="4036889" y="3021078"/>
                </a:cubicBezTo>
                <a:cubicBezTo>
                  <a:pt x="4036889" y="3003756"/>
                  <a:pt x="4030696" y="2988447"/>
                  <a:pt x="4018310" y="2975153"/>
                </a:cubicBezTo>
                <a:cubicBezTo>
                  <a:pt x="4005924" y="2961859"/>
                  <a:pt x="3990625" y="2955212"/>
                  <a:pt x="3972413" y="2955212"/>
                </a:cubicBezTo>
                <a:cubicBezTo>
                  <a:pt x="3956217" y="2955212"/>
                  <a:pt x="3926694" y="2960870"/>
                  <a:pt x="3883843" y="2972185"/>
                </a:cubicBezTo>
                <a:cubicBezTo>
                  <a:pt x="3840992" y="2983500"/>
                  <a:pt x="3797486" y="2996977"/>
                  <a:pt x="3753323" y="3012617"/>
                </a:cubicBezTo>
                <a:cubicBezTo>
                  <a:pt x="3701570" y="3031133"/>
                  <a:pt x="3666261" y="3047262"/>
                  <a:pt x="3647397" y="3061005"/>
                </a:cubicBezTo>
                <a:cubicBezTo>
                  <a:pt x="3628532" y="3074747"/>
                  <a:pt x="3619100" y="3093297"/>
                  <a:pt x="3619100" y="3116653"/>
                </a:cubicBezTo>
                <a:cubicBezTo>
                  <a:pt x="3619100" y="3140254"/>
                  <a:pt x="3629100" y="3156257"/>
                  <a:pt x="3649098" y="3164663"/>
                </a:cubicBezTo>
                <a:cubicBezTo>
                  <a:pt x="3674404" y="3184439"/>
                  <a:pt x="3688987" y="3198279"/>
                  <a:pt x="3692849" y="3206185"/>
                </a:cubicBezTo>
                <a:cubicBezTo>
                  <a:pt x="3696711" y="3214090"/>
                  <a:pt x="3698642" y="3232852"/>
                  <a:pt x="3698642" y="3262472"/>
                </a:cubicBezTo>
                <a:cubicBezTo>
                  <a:pt x="3698642" y="3320133"/>
                  <a:pt x="3697011" y="3375492"/>
                  <a:pt x="3693750" y="3428549"/>
                </a:cubicBezTo>
                <a:cubicBezTo>
                  <a:pt x="3691045" y="3471874"/>
                  <a:pt x="3688337" y="3498277"/>
                  <a:pt x="3685628" y="3507757"/>
                </a:cubicBezTo>
                <a:cubicBezTo>
                  <a:pt x="3682918" y="3517238"/>
                  <a:pt x="3676857" y="3525417"/>
                  <a:pt x="3667444" y="3532296"/>
                </a:cubicBezTo>
                <a:cubicBezTo>
                  <a:pt x="3651166" y="3544000"/>
                  <a:pt x="3640435" y="3553662"/>
                  <a:pt x="3635250" y="3561282"/>
                </a:cubicBezTo>
                <a:cubicBezTo>
                  <a:pt x="3630065" y="3568902"/>
                  <a:pt x="3627473" y="3579765"/>
                  <a:pt x="3627473" y="3593870"/>
                </a:cubicBezTo>
                <a:cubicBezTo>
                  <a:pt x="3627473" y="3656853"/>
                  <a:pt x="3696870" y="3688344"/>
                  <a:pt x="3835666" y="3688344"/>
                </a:cubicBezTo>
                <a:cubicBezTo>
                  <a:pt x="3918396" y="3688344"/>
                  <a:pt x="3980870" y="3681136"/>
                  <a:pt x="4023092" y="3666719"/>
                </a:cubicBezTo>
                <a:cubicBezTo>
                  <a:pt x="4065312" y="3652302"/>
                  <a:pt x="4086422" y="3628019"/>
                  <a:pt x="4086422" y="3593870"/>
                </a:cubicBezTo>
                <a:cubicBezTo>
                  <a:pt x="4086422" y="3580832"/>
                  <a:pt x="4082842" y="3568453"/>
                  <a:pt x="4075682" y="3556735"/>
                </a:cubicBezTo>
                <a:cubicBezTo>
                  <a:pt x="4057158" y="3528953"/>
                  <a:pt x="4046411" y="3510702"/>
                  <a:pt x="4043438" y="3501982"/>
                </a:cubicBezTo>
                <a:cubicBezTo>
                  <a:pt x="4040466" y="3493261"/>
                  <a:pt x="4038980" y="3475751"/>
                  <a:pt x="4038980" y="3449452"/>
                </a:cubicBezTo>
                <a:lnTo>
                  <a:pt x="4038980" y="3311316"/>
                </a:lnTo>
                <a:cubicBezTo>
                  <a:pt x="4038980" y="3261238"/>
                  <a:pt x="4043777" y="3227949"/>
                  <a:pt x="4053373" y="3211449"/>
                </a:cubicBezTo>
                <a:cubicBezTo>
                  <a:pt x="4062968" y="3194949"/>
                  <a:pt x="4080400" y="3186700"/>
                  <a:pt x="4105668" y="3186700"/>
                </a:cubicBezTo>
                <a:cubicBezTo>
                  <a:pt x="4132167" y="3186700"/>
                  <a:pt x="4153219" y="3199026"/>
                  <a:pt x="4168822" y="3223680"/>
                </a:cubicBezTo>
                <a:cubicBezTo>
                  <a:pt x="4176768" y="3247206"/>
                  <a:pt x="4180740" y="3289905"/>
                  <a:pt x="4180740" y="3351776"/>
                </a:cubicBezTo>
                <a:cubicBezTo>
                  <a:pt x="4180740" y="3458603"/>
                  <a:pt x="4172487" y="3520681"/>
                  <a:pt x="4155980" y="3538011"/>
                </a:cubicBezTo>
                <a:cubicBezTo>
                  <a:pt x="4139820" y="3555600"/>
                  <a:pt x="4129907" y="3567297"/>
                  <a:pt x="4126238" y="3573101"/>
                </a:cubicBezTo>
                <a:cubicBezTo>
                  <a:pt x="4122568" y="3578905"/>
                  <a:pt x="4120734" y="3587922"/>
                  <a:pt x="4120734" y="3600152"/>
                </a:cubicBezTo>
                <a:cubicBezTo>
                  <a:pt x="4120734" y="3632500"/>
                  <a:pt x="4137349" y="3655711"/>
                  <a:pt x="4170578" y="3669788"/>
                </a:cubicBezTo>
                <a:cubicBezTo>
                  <a:pt x="4198841" y="3681692"/>
                  <a:pt x="4246043" y="3687644"/>
                  <a:pt x="4312183" y="3687644"/>
                </a:cubicBezTo>
                <a:cubicBezTo>
                  <a:pt x="4408358" y="3687644"/>
                  <a:pt x="4476871" y="3680923"/>
                  <a:pt x="4517720" y="3667481"/>
                </a:cubicBezTo>
                <a:cubicBezTo>
                  <a:pt x="4558570" y="3654038"/>
                  <a:pt x="4578994" y="3628571"/>
                  <a:pt x="4578994" y="3591080"/>
                </a:cubicBezTo>
                <a:cubicBezTo>
                  <a:pt x="4578994" y="3574209"/>
                  <a:pt x="4574102" y="3560559"/>
                  <a:pt x="4564318" y="3550130"/>
                </a:cubicBezTo>
                <a:cubicBezTo>
                  <a:pt x="4541777" y="3526262"/>
                  <a:pt x="4528403" y="3510522"/>
                  <a:pt x="4524197" y="3502910"/>
                </a:cubicBezTo>
                <a:cubicBezTo>
                  <a:pt x="4519990" y="3495297"/>
                  <a:pt x="4517461" y="3482934"/>
                  <a:pt x="4516608" y="3465818"/>
                </a:cubicBezTo>
                <a:lnTo>
                  <a:pt x="4506846" y="3220322"/>
                </a:lnTo>
                <a:cubicBezTo>
                  <a:pt x="4504014" y="3162202"/>
                  <a:pt x="4496408" y="3117424"/>
                  <a:pt x="4484026" y="3085988"/>
                </a:cubicBezTo>
                <a:cubicBezTo>
                  <a:pt x="4471643" y="3054552"/>
                  <a:pt x="4451669" y="3030321"/>
                  <a:pt x="4424102" y="3013295"/>
                </a:cubicBezTo>
                <a:cubicBezTo>
                  <a:pt x="4375418" y="2974106"/>
                  <a:pt x="4320203" y="2954512"/>
                  <a:pt x="4258459" y="2954512"/>
                </a:cubicBezTo>
                <a:close/>
                <a:moveTo>
                  <a:pt x="3253212" y="2950331"/>
                </a:moveTo>
                <a:cubicBezTo>
                  <a:pt x="3196263" y="2950331"/>
                  <a:pt x="3143013" y="2960738"/>
                  <a:pt x="3093461" y="2981552"/>
                </a:cubicBezTo>
                <a:cubicBezTo>
                  <a:pt x="3028018" y="3008911"/>
                  <a:pt x="2973996" y="3050665"/>
                  <a:pt x="2931397" y="3106813"/>
                </a:cubicBezTo>
                <a:cubicBezTo>
                  <a:pt x="2882032" y="3171671"/>
                  <a:pt x="2857348" y="3244720"/>
                  <a:pt x="2857348" y="3325959"/>
                </a:cubicBezTo>
                <a:cubicBezTo>
                  <a:pt x="2857348" y="3386555"/>
                  <a:pt x="2871588" y="3444130"/>
                  <a:pt x="2900065" y="3498685"/>
                </a:cubicBezTo>
                <a:cubicBezTo>
                  <a:pt x="2921866" y="3539860"/>
                  <a:pt x="2949488" y="3574991"/>
                  <a:pt x="2982932" y="3604077"/>
                </a:cubicBezTo>
                <a:cubicBezTo>
                  <a:pt x="3051570" y="3663042"/>
                  <a:pt x="3136545" y="3692525"/>
                  <a:pt x="3237857" y="3692525"/>
                </a:cubicBezTo>
                <a:cubicBezTo>
                  <a:pt x="3338138" y="3692525"/>
                  <a:pt x="3426449" y="3663962"/>
                  <a:pt x="3502789" y="3606834"/>
                </a:cubicBezTo>
                <a:cubicBezTo>
                  <a:pt x="3548693" y="3572664"/>
                  <a:pt x="3571646" y="3536484"/>
                  <a:pt x="3571646" y="3498296"/>
                </a:cubicBezTo>
                <a:cubicBezTo>
                  <a:pt x="3571646" y="3479491"/>
                  <a:pt x="3564563" y="3461021"/>
                  <a:pt x="3550399" y="3442887"/>
                </a:cubicBezTo>
                <a:cubicBezTo>
                  <a:pt x="3536233" y="3424752"/>
                  <a:pt x="3520660" y="3415685"/>
                  <a:pt x="3503678" y="3415685"/>
                </a:cubicBezTo>
                <a:cubicBezTo>
                  <a:pt x="3491419" y="3415685"/>
                  <a:pt x="3476083" y="3422156"/>
                  <a:pt x="3457670" y="3435098"/>
                </a:cubicBezTo>
                <a:cubicBezTo>
                  <a:pt x="3441155" y="3446772"/>
                  <a:pt x="3420002" y="3456688"/>
                  <a:pt x="3394211" y="3464846"/>
                </a:cubicBezTo>
                <a:cubicBezTo>
                  <a:pt x="3368420" y="3473003"/>
                  <a:pt x="3345140" y="3477082"/>
                  <a:pt x="3324370" y="3477082"/>
                </a:cubicBezTo>
                <a:cubicBezTo>
                  <a:pt x="3290199" y="3477082"/>
                  <a:pt x="3258333" y="3465027"/>
                  <a:pt x="3228773" y="3440919"/>
                </a:cubicBezTo>
                <a:cubicBezTo>
                  <a:pt x="3199213" y="3416810"/>
                  <a:pt x="3184432" y="3391747"/>
                  <a:pt x="3184432" y="3365730"/>
                </a:cubicBezTo>
                <a:cubicBezTo>
                  <a:pt x="3184432" y="3362661"/>
                  <a:pt x="3186660" y="3361127"/>
                  <a:pt x="3191114" y="3361127"/>
                </a:cubicBezTo>
                <a:lnTo>
                  <a:pt x="3519033" y="3361127"/>
                </a:lnTo>
                <a:cubicBezTo>
                  <a:pt x="3544487" y="3361127"/>
                  <a:pt x="3564619" y="3349743"/>
                  <a:pt x="3579429" y="3326976"/>
                </a:cubicBezTo>
                <a:cubicBezTo>
                  <a:pt x="3594238" y="3304209"/>
                  <a:pt x="3601643" y="3276430"/>
                  <a:pt x="3601643" y="3243637"/>
                </a:cubicBezTo>
                <a:cubicBezTo>
                  <a:pt x="3601643" y="3204337"/>
                  <a:pt x="3590014" y="3163899"/>
                  <a:pt x="3566754" y="3122323"/>
                </a:cubicBezTo>
                <a:cubicBezTo>
                  <a:pt x="3546896" y="3086477"/>
                  <a:pt x="3520612" y="3055375"/>
                  <a:pt x="3487902" y="3029017"/>
                </a:cubicBezTo>
                <a:cubicBezTo>
                  <a:pt x="3423303" y="2976560"/>
                  <a:pt x="3345073" y="2950331"/>
                  <a:pt x="3253212" y="2950331"/>
                </a:cubicBezTo>
                <a:close/>
                <a:moveTo>
                  <a:pt x="1985807" y="2949631"/>
                </a:moveTo>
                <a:cubicBezTo>
                  <a:pt x="1976697" y="2949631"/>
                  <a:pt x="1967836" y="2951725"/>
                  <a:pt x="1959223" y="2955913"/>
                </a:cubicBezTo>
                <a:cubicBezTo>
                  <a:pt x="1934220" y="2964281"/>
                  <a:pt x="1918662" y="2968465"/>
                  <a:pt x="1912547" y="2968465"/>
                </a:cubicBezTo>
                <a:cubicBezTo>
                  <a:pt x="1906298" y="2968465"/>
                  <a:pt x="1896103" y="2967535"/>
                  <a:pt x="1881960" y="2965675"/>
                </a:cubicBezTo>
                <a:cubicBezTo>
                  <a:pt x="1832460" y="2955446"/>
                  <a:pt x="1795914" y="2950331"/>
                  <a:pt x="1772320" y="2950331"/>
                </a:cubicBezTo>
                <a:cubicBezTo>
                  <a:pt x="1684217" y="2950331"/>
                  <a:pt x="1614538" y="2980640"/>
                  <a:pt x="1563281" y="3041258"/>
                </a:cubicBezTo>
                <a:cubicBezTo>
                  <a:pt x="1527102" y="3083879"/>
                  <a:pt x="1509012" y="3134594"/>
                  <a:pt x="1509012" y="3193404"/>
                </a:cubicBezTo>
                <a:cubicBezTo>
                  <a:pt x="1509012" y="3248181"/>
                  <a:pt x="1526531" y="3296152"/>
                  <a:pt x="1561569" y="3337316"/>
                </a:cubicBezTo>
                <a:cubicBezTo>
                  <a:pt x="1596607" y="3378481"/>
                  <a:pt x="1649787" y="3416085"/>
                  <a:pt x="1721108" y="3450130"/>
                </a:cubicBezTo>
                <a:cubicBezTo>
                  <a:pt x="1756925" y="3468268"/>
                  <a:pt x="1774833" y="3484787"/>
                  <a:pt x="1774833" y="3499686"/>
                </a:cubicBezTo>
                <a:cubicBezTo>
                  <a:pt x="1774833" y="3508780"/>
                  <a:pt x="1771638" y="3516124"/>
                  <a:pt x="1765249" y="3521717"/>
                </a:cubicBezTo>
                <a:cubicBezTo>
                  <a:pt x="1758860" y="3527309"/>
                  <a:pt x="1749820" y="3530106"/>
                  <a:pt x="1738131" y="3530106"/>
                </a:cubicBezTo>
                <a:cubicBezTo>
                  <a:pt x="1726419" y="3530106"/>
                  <a:pt x="1715184" y="3526818"/>
                  <a:pt x="1704425" y="3520244"/>
                </a:cubicBezTo>
                <a:cubicBezTo>
                  <a:pt x="1693666" y="3513669"/>
                  <a:pt x="1679177" y="3500605"/>
                  <a:pt x="1660958" y="3481051"/>
                </a:cubicBezTo>
                <a:cubicBezTo>
                  <a:pt x="1625437" y="3443159"/>
                  <a:pt x="1601440" y="3419304"/>
                  <a:pt x="1588965" y="3409487"/>
                </a:cubicBezTo>
                <a:cubicBezTo>
                  <a:pt x="1576490" y="3399669"/>
                  <a:pt x="1562025" y="3394760"/>
                  <a:pt x="1545569" y="3394760"/>
                </a:cubicBezTo>
                <a:cubicBezTo>
                  <a:pt x="1502593" y="3394760"/>
                  <a:pt x="1481104" y="3420900"/>
                  <a:pt x="1481104" y="3473179"/>
                </a:cubicBezTo>
                <a:cubicBezTo>
                  <a:pt x="1481104" y="3501857"/>
                  <a:pt x="1489632" y="3535571"/>
                  <a:pt x="1506688" y="3574318"/>
                </a:cubicBezTo>
                <a:cubicBezTo>
                  <a:pt x="1523744" y="3613066"/>
                  <a:pt x="1542586" y="3641747"/>
                  <a:pt x="1563215" y="3660359"/>
                </a:cubicBezTo>
                <a:cubicBezTo>
                  <a:pt x="1578440" y="3673894"/>
                  <a:pt x="1598838" y="3680661"/>
                  <a:pt x="1624411" y="3680661"/>
                </a:cubicBezTo>
                <a:cubicBezTo>
                  <a:pt x="1631690" y="3680661"/>
                  <a:pt x="1643138" y="3679587"/>
                  <a:pt x="1658756" y="3677437"/>
                </a:cubicBezTo>
                <a:cubicBezTo>
                  <a:pt x="1665012" y="3676333"/>
                  <a:pt x="1670308" y="3675780"/>
                  <a:pt x="1674644" y="3675780"/>
                </a:cubicBezTo>
                <a:cubicBezTo>
                  <a:pt x="1679047" y="3675780"/>
                  <a:pt x="1702933" y="3678238"/>
                  <a:pt x="1746303" y="3683152"/>
                </a:cubicBezTo>
                <a:cubicBezTo>
                  <a:pt x="1795803" y="3689401"/>
                  <a:pt x="1830289" y="3692525"/>
                  <a:pt x="1849761" y="3692525"/>
                </a:cubicBezTo>
                <a:cubicBezTo>
                  <a:pt x="1924032" y="3692525"/>
                  <a:pt x="1988783" y="3667783"/>
                  <a:pt x="2044012" y="3618298"/>
                </a:cubicBezTo>
                <a:cubicBezTo>
                  <a:pt x="2100754" y="3581844"/>
                  <a:pt x="2129124" y="3529049"/>
                  <a:pt x="2129124" y="3459915"/>
                </a:cubicBezTo>
                <a:cubicBezTo>
                  <a:pt x="2129124" y="3405041"/>
                  <a:pt x="2109971" y="3358451"/>
                  <a:pt x="2071664" y="3320144"/>
                </a:cubicBezTo>
                <a:cubicBezTo>
                  <a:pt x="2028717" y="3277190"/>
                  <a:pt x="1967006" y="3237619"/>
                  <a:pt x="1886530" y="3201432"/>
                </a:cubicBezTo>
                <a:cubicBezTo>
                  <a:pt x="1848719" y="3184138"/>
                  <a:pt x="1829814" y="3167042"/>
                  <a:pt x="1829814" y="3150142"/>
                </a:cubicBezTo>
                <a:cubicBezTo>
                  <a:pt x="1829814" y="3140980"/>
                  <a:pt x="1833176" y="3133040"/>
                  <a:pt x="1839899" y="3126321"/>
                </a:cubicBezTo>
                <a:cubicBezTo>
                  <a:pt x="1846622" y="3119601"/>
                  <a:pt x="1854327" y="3116241"/>
                  <a:pt x="1863014" y="3116241"/>
                </a:cubicBezTo>
                <a:cubicBezTo>
                  <a:pt x="1878632" y="3116241"/>
                  <a:pt x="1904201" y="3130659"/>
                  <a:pt x="1939721" y="3159493"/>
                </a:cubicBezTo>
                <a:cubicBezTo>
                  <a:pt x="1960119" y="3184465"/>
                  <a:pt x="1977529" y="3201405"/>
                  <a:pt x="1991950" y="3210315"/>
                </a:cubicBezTo>
                <a:cubicBezTo>
                  <a:pt x="2006371" y="3219225"/>
                  <a:pt x="2023161" y="3223680"/>
                  <a:pt x="2042322" y="3223680"/>
                </a:cubicBezTo>
                <a:cubicBezTo>
                  <a:pt x="2065886" y="3223680"/>
                  <a:pt x="2085662" y="3216114"/>
                  <a:pt x="2101651" y="3200981"/>
                </a:cubicBezTo>
                <a:cubicBezTo>
                  <a:pt x="2117639" y="3185849"/>
                  <a:pt x="2125633" y="3167042"/>
                  <a:pt x="2125633" y="3144560"/>
                </a:cubicBezTo>
                <a:cubicBezTo>
                  <a:pt x="2125633" y="3123976"/>
                  <a:pt x="2119707" y="3099855"/>
                  <a:pt x="2107855" y="3072196"/>
                </a:cubicBezTo>
                <a:cubicBezTo>
                  <a:pt x="2096002" y="3044536"/>
                  <a:pt x="2081930" y="3020789"/>
                  <a:pt x="2065638" y="3000954"/>
                </a:cubicBezTo>
                <a:cubicBezTo>
                  <a:pt x="2038650" y="2966738"/>
                  <a:pt x="2012039" y="2949631"/>
                  <a:pt x="1985807" y="2949631"/>
                </a:cubicBezTo>
                <a:close/>
                <a:moveTo>
                  <a:pt x="6873558" y="2912650"/>
                </a:moveTo>
                <a:cubicBezTo>
                  <a:pt x="6864300" y="2912650"/>
                  <a:pt x="6853126" y="2917557"/>
                  <a:pt x="6840036" y="2927371"/>
                </a:cubicBezTo>
                <a:cubicBezTo>
                  <a:pt x="6791618" y="2965930"/>
                  <a:pt x="6743720" y="2985210"/>
                  <a:pt x="6696340" y="2985210"/>
                </a:cubicBezTo>
                <a:cubicBezTo>
                  <a:pt x="6680908" y="2985210"/>
                  <a:pt x="6654160" y="2981448"/>
                  <a:pt x="6616098" y="2973925"/>
                </a:cubicBezTo>
                <a:cubicBezTo>
                  <a:pt x="6567406" y="2963777"/>
                  <a:pt x="6524619" y="2958703"/>
                  <a:pt x="6487735" y="2958703"/>
                </a:cubicBezTo>
                <a:cubicBezTo>
                  <a:pt x="6393880" y="2958703"/>
                  <a:pt x="6306110" y="2987282"/>
                  <a:pt x="6224426" y="3044438"/>
                </a:cubicBezTo>
                <a:cubicBezTo>
                  <a:pt x="6196763" y="3058796"/>
                  <a:pt x="6173802" y="3081235"/>
                  <a:pt x="6155542" y="3111755"/>
                </a:cubicBezTo>
                <a:cubicBezTo>
                  <a:pt x="6137281" y="3142276"/>
                  <a:pt x="6128151" y="3174377"/>
                  <a:pt x="6128151" y="3208058"/>
                </a:cubicBezTo>
                <a:cubicBezTo>
                  <a:pt x="6128151" y="3271508"/>
                  <a:pt x="6160432" y="3327879"/>
                  <a:pt x="6224993" y="3377171"/>
                </a:cubicBezTo>
                <a:cubicBezTo>
                  <a:pt x="6222296" y="3384909"/>
                  <a:pt x="6220946" y="3389935"/>
                  <a:pt x="6220946" y="3392247"/>
                </a:cubicBezTo>
                <a:cubicBezTo>
                  <a:pt x="6220946" y="3391973"/>
                  <a:pt x="6217959" y="3393330"/>
                  <a:pt x="6211985" y="3396317"/>
                </a:cubicBezTo>
                <a:cubicBezTo>
                  <a:pt x="6183432" y="3410341"/>
                  <a:pt x="6159415" y="3430256"/>
                  <a:pt x="6139931" y="3456062"/>
                </a:cubicBezTo>
                <a:cubicBezTo>
                  <a:pt x="6120448" y="3481868"/>
                  <a:pt x="6110706" y="3507572"/>
                  <a:pt x="6110706" y="3533174"/>
                </a:cubicBezTo>
                <a:cubicBezTo>
                  <a:pt x="6110706" y="3571348"/>
                  <a:pt x="6130942" y="3607379"/>
                  <a:pt x="6171413" y="3641268"/>
                </a:cubicBezTo>
                <a:cubicBezTo>
                  <a:pt x="6179782" y="3648295"/>
                  <a:pt x="6183966" y="3652031"/>
                  <a:pt x="6183966" y="3652476"/>
                </a:cubicBezTo>
                <a:cubicBezTo>
                  <a:pt x="6183966" y="3652617"/>
                  <a:pt x="6181772" y="3653921"/>
                  <a:pt x="6177384" y="3656390"/>
                </a:cubicBezTo>
                <a:cubicBezTo>
                  <a:pt x="6155518" y="3664943"/>
                  <a:pt x="6138821" y="3678065"/>
                  <a:pt x="6127295" y="3695755"/>
                </a:cubicBezTo>
                <a:cubicBezTo>
                  <a:pt x="6115769" y="3713444"/>
                  <a:pt x="6110006" y="3732740"/>
                  <a:pt x="6110006" y="3753643"/>
                </a:cubicBezTo>
                <a:cubicBezTo>
                  <a:pt x="6110006" y="3782885"/>
                  <a:pt x="6119651" y="3810705"/>
                  <a:pt x="6138942" y="3837104"/>
                </a:cubicBezTo>
                <a:cubicBezTo>
                  <a:pt x="6158232" y="3863503"/>
                  <a:pt x="6183740" y="3884634"/>
                  <a:pt x="6215465" y="3900497"/>
                </a:cubicBezTo>
                <a:cubicBezTo>
                  <a:pt x="6281464" y="3933015"/>
                  <a:pt x="6367336" y="3949273"/>
                  <a:pt x="6473080" y="3949273"/>
                </a:cubicBezTo>
                <a:cubicBezTo>
                  <a:pt x="6556951" y="3949273"/>
                  <a:pt x="6630526" y="3939360"/>
                  <a:pt x="6693805" y="3919531"/>
                </a:cubicBezTo>
                <a:cubicBezTo>
                  <a:pt x="6776349" y="3893462"/>
                  <a:pt x="6838995" y="3853224"/>
                  <a:pt x="6881741" y="3798818"/>
                </a:cubicBezTo>
                <a:cubicBezTo>
                  <a:pt x="6918343" y="3751838"/>
                  <a:pt x="6936644" y="3703291"/>
                  <a:pt x="6936644" y="3653176"/>
                </a:cubicBezTo>
                <a:cubicBezTo>
                  <a:pt x="6936644" y="3622230"/>
                  <a:pt x="6928908" y="3593059"/>
                  <a:pt x="6913434" y="3565663"/>
                </a:cubicBezTo>
                <a:cubicBezTo>
                  <a:pt x="6897961" y="3538267"/>
                  <a:pt x="6875704" y="3516189"/>
                  <a:pt x="6846662" y="3499430"/>
                </a:cubicBezTo>
                <a:cubicBezTo>
                  <a:pt x="6816405" y="3481277"/>
                  <a:pt x="6772579" y="3472201"/>
                  <a:pt x="6715186" y="3472201"/>
                </a:cubicBezTo>
                <a:cubicBezTo>
                  <a:pt x="6678636" y="3472201"/>
                  <a:pt x="6621687" y="3477623"/>
                  <a:pt x="6544339" y="3488467"/>
                </a:cubicBezTo>
                <a:cubicBezTo>
                  <a:pt x="6509115" y="3493433"/>
                  <a:pt x="6482342" y="3495916"/>
                  <a:pt x="6464019" y="3495916"/>
                </a:cubicBezTo>
                <a:cubicBezTo>
                  <a:pt x="6439039" y="3495916"/>
                  <a:pt x="6420401" y="3492442"/>
                  <a:pt x="6408104" y="3485493"/>
                </a:cubicBezTo>
                <a:cubicBezTo>
                  <a:pt x="6395806" y="3478544"/>
                  <a:pt x="6389658" y="3469788"/>
                  <a:pt x="6389658" y="3459225"/>
                </a:cubicBezTo>
                <a:cubicBezTo>
                  <a:pt x="6389658" y="3444060"/>
                  <a:pt x="6397001" y="3436477"/>
                  <a:pt x="6411684" y="3436477"/>
                </a:cubicBezTo>
                <a:cubicBezTo>
                  <a:pt x="6417036" y="3436477"/>
                  <a:pt x="6425745" y="3437174"/>
                  <a:pt x="6437813" y="3438567"/>
                </a:cubicBezTo>
                <a:cubicBezTo>
                  <a:pt x="6452697" y="3440428"/>
                  <a:pt x="6468407" y="3441358"/>
                  <a:pt x="6484943" y="3441358"/>
                </a:cubicBezTo>
                <a:cubicBezTo>
                  <a:pt x="6550202" y="3441358"/>
                  <a:pt x="6610127" y="3431738"/>
                  <a:pt x="6664719" y="3412500"/>
                </a:cubicBezTo>
                <a:cubicBezTo>
                  <a:pt x="6719311" y="3393261"/>
                  <a:pt x="6758070" y="3367531"/>
                  <a:pt x="6780996" y="3335310"/>
                </a:cubicBezTo>
                <a:cubicBezTo>
                  <a:pt x="6833127" y="3291821"/>
                  <a:pt x="6859193" y="3240565"/>
                  <a:pt x="6859193" y="3181540"/>
                </a:cubicBezTo>
                <a:cubicBezTo>
                  <a:pt x="6859193" y="3173372"/>
                  <a:pt x="6858352" y="3163406"/>
                  <a:pt x="6856669" y="3151643"/>
                </a:cubicBezTo>
                <a:cubicBezTo>
                  <a:pt x="6856031" y="3144883"/>
                  <a:pt x="6855713" y="3140432"/>
                  <a:pt x="6855713" y="3138290"/>
                </a:cubicBezTo>
                <a:cubicBezTo>
                  <a:pt x="6855713" y="3136992"/>
                  <a:pt x="6859308" y="3133182"/>
                  <a:pt x="6866498" y="3126860"/>
                </a:cubicBezTo>
                <a:cubicBezTo>
                  <a:pt x="6884962" y="3110886"/>
                  <a:pt x="6900570" y="3089896"/>
                  <a:pt x="6913323" y="3063890"/>
                </a:cubicBezTo>
                <a:cubicBezTo>
                  <a:pt x="6926076" y="3037884"/>
                  <a:pt x="6932453" y="3014311"/>
                  <a:pt x="6932453" y="2993171"/>
                </a:cubicBezTo>
                <a:cubicBezTo>
                  <a:pt x="6932453" y="2972868"/>
                  <a:pt x="6926890" y="2954373"/>
                  <a:pt x="6915764" y="2937684"/>
                </a:cubicBezTo>
                <a:cubicBezTo>
                  <a:pt x="6904638" y="2920995"/>
                  <a:pt x="6890569" y="2912650"/>
                  <a:pt x="6873558" y="2912650"/>
                </a:cubicBezTo>
                <a:close/>
                <a:moveTo>
                  <a:pt x="2526703" y="2782186"/>
                </a:moveTo>
                <a:cubicBezTo>
                  <a:pt x="2512864" y="2782186"/>
                  <a:pt x="2500011" y="2785329"/>
                  <a:pt x="2488145" y="2791614"/>
                </a:cubicBezTo>
                <a:lnTo>
                  <a:pt x="2170077" y="2991625"/>
                </a:lnTo>
                <a:cubicBezTo>
                  <a:pt x="2155705" y="3000765"/>
                  <a:pt x="2148207" y="3014852"/>
                  <a:pt x="2147585" y="3033887"/>
                </a:cubicBezTo>
                <a:lnTo>
                  <a:pt x="2147585" y="3065030"/>
                </a:lnTo>
                <a:cubicBezTo>
                  <a:pt x="2147585" y="3084895"/>
                  <a:pt x="2150689" y="3098511"/>
                  <a:pt x="2156897" y="3105879"/>
                </a:cubicBezTo>
                <a:cubicBezTo>
                  <a:pt x="2163104" y="3113247"/>
                  <a:pt x="2175207" y="3116931"/>
                  <a:pt x="2193204" y="3116931"/>
                </a:cubicBezTo>
                <a:lnTo>
                  <a:pt x="2265074" y="3116931"/>
                </a:lnTo>
                <a:cubicBezTo>
                  <a:pt x="2271611" y="3116931"/>
                  <a:pt x="2274827" y="3116875"/>
                  <a:pt x="2274719" y="3116764"/>
                </a:cubicBezTo>
                <a:cubicBezTo>
                  <a:pt x="2274611" y="3116653"/>
                  <a:pt x="2274558" y="3119874"/>
                  <a:pt x="2274558" y="3126426"/>
                </a:cubicBezTo>
                <a:lnTo>
                  <a:pt x="2274558" y="3448752"/>
                </a:lnTo>
                <a:cubicBezTo>
                  <a:pt x="2274558" y="3521793"/>
                  <a:pt x="2298533" y="3580682"/>
                  <a:pt x="2346483" y="3625419"/>
                </a:cubicBezTo>
                <a:cubicBezTo>
                  <a:pt x="2394434" y="3670156"/>
                  <a:pt x="2457532" y="3692525"/>
                  <a:pt x="2535776" y="3692525"/>
                </a:cubicBezTo>
                <a:cubicBezTo>
                  <a:pt x="2633500" y="3692525"/>
                  <a:pt x="2711408" y="3664384"/>
                  <a:pt x="2769498" y="3608102"/>
                </a:cubicBezTo>
                <a:cubicBezTo>
                  <a:pt x="2815277" y="3576518"/>
                  <a:pt x="2838166" y="3544100"/>
                  <a:pt x="2838166" y="3510848"/>
                </a:cubicBezTo>
                <a:cubicBezTo>
                  <a:pt x="2838166" y="3492414"/>
                  <a:pt x="2832333" y="3474736"/>
                  <a:pt x="2820666" y="3457813"/>
                </a:cubicBezTo>
                <a:cubicBezTo>
                  <a:pt x="2808999" y="3440891"/>
                  <a:pt x="2794967" y="3432430"/>
                  <a:pt x="2778571" y="3432430"/>
                </a:cubicBezTo>
                <a:cubicBezTo>
                  <a:pt x="2769172" y="3432430"/>
                  <a:pt x="2760618" y="3434742"/>
                  <a:pt x="2752909" y="3439368"/>
                </a:cubicBezTo>
                <a:cubicBezTo>
                  <a:pt x="2723920" y="3455675"/>
                  <a:pt x="2701542" y="3463828"/>
                  <a:pt x="2685776" y="3463828"/>
                </a:cubicBezTo>
                <a:cubicBezTo>
                  <a:pt x="2669284" y="3463828"/>
                  <a:pt x="2655441" y="3456620"/>
                  <a:pt x="2644249" y="3442203"/>
                </a:cubicBezTo>
                <a:cubicBezTo>
                  <a:pt x="2633055" y="3427786"/>
                  <a:pt x="2627459" y="3408110"/>
                  <a:pt x="2627459" y="3383175"/>
                </a:cubicBezTo>
                <a:lnTo>
                  <a:pt x="2627459" y="3147351"/>
                </a:lnTo>
                <a:cubicBezTo>
                  <a:pt x="2627459" y="3138190"/>
                  <a:pt x="2628378" y="3132690"/>
                  <a:pt x="2630217" y="3130851"/>
                </a:cubicBezTo>
                <a:cubicBezTo>
                  <a:pt x="2632055" y="3129013"/>
                  <a:pt x="2637318" y="3128094"/>
                  <a:pt x="2646005" y="3128094"/>
                </a:cubicBezTo>
                <a:lnTo>
                  <a:pt x="2772289" y="3128094"/>
                </a:lnTo>
                <a:cubicBezTo>
                  <a:pt x="2794629" y="3128094"/>
                  <a:pt x="2810264" y="3122197"/>
                  <a:pt x="2819192" y="3110404"/>
                </a:cubicBezTo>
                <a:cubicBezTo>
                  <a:pt x="2828120" y="3098611"/>
                  <a:pt x="2832585" y="3079999"/>
                  <a:pt x="2832585" y="3054567"/>
                </a:cubicBezTo>
                <a:lnTo>
                  <a:pt x="2832585" y="3013395"/>
                </a:lnTo>
                <a:cubicBezTo>
                  <a:pt x="2832585" y="2989869"/>
                  <a:pt x="2828717" y="2973360"/>
                  <a:pt x="2820982" y="2963868"/>
                </a:cubicBezTo>
                <a:cubicBezTo>
                  <a:pt x="2813248" y="2954376"/>
                  <a:pt x="2798410" y="2949631"/>
                  <a:pt x="2776470" y="2949631"/>
                </a:cubicBezTo>
                <a:lnTo>
                  <a:pt x="2647406" y="2949631"/>
                </a:lnTo>
                <a:cubicBezTo>
                  <a:pt x="2637013" y="2949631"/>
                  <a:pt x="2631091" y="2948943"/>
                  <a:pt x="2629639" y="2947568"/>
                </a:cubicBezTo>
                <a:cubicBezTo>
                  <a:pt x="2628186" y="2946193"/>
                  <a:pt x="2627459" y="2940462"/>
                  <a:pt x="2627459" y="2930373"/>
                </a:cubicBezTo>
                <a:lnTo>
                  <a:pt x="2627459" y="2836189"/>
                </a:lnTo>
                <a:cubicBezTo>
                  <a:pt x="2627459" y="2817473"/>
                  <a:pt x="2624262" y="2803793"/>
                  <a:pt x="2617869" y="2795150"/>
                </a:cubicBezTo>
                <a:cubicBezTo>
                  <a:pt x="2611477" y="2786507"/>
                  <a:pt x="2599926" y="2782186"/>
                  <a:pt x="2583219" y="2782186"/>
                </a:cubicBezTo>
                <a:close/>
                <a:moveTo>
                  <a:pt x="7164072" y="2702655"/>
                </a:moveTo>
                <a:cubicBezTo>
                  <a:pt x="7103076" y="2702655"/>
                  <a:pt x="7056515" y="2727131"/>
                  <a:pt x="7024390" y="2776082"/>
                </a:cubicBezTo>
                <a:cubicBezTo>
                  <a:pt x="6999188" y="2814129"/>
                  <a:pt x="6986587" y="2861142"/>
                  <a:pt x="6986587" y="2917120"/>
                </a:cubicBezTo>
                <a:cubicBezTo>
                  <a:pt x="6986587" y="2961987"/>
                  <a:pt x="6994070" y="3011027"/>
                  <a:pt x="7009035" y="3064240"/>
                </a:cubicBezTo>
                <a:cubicBezTo>
                  <a:pt x="7024001" y="3117454"/>
                  <a:pt x="7044244" y="3167224"/>
                  <a:pt x="7069765" y="3213551"/>
                </a:cubicBezTo>
                <a:cubicBezTo>
                  <a:pt x="7106404" y="3280306"/>
                  <a:pt x="7136910" y="3313684"/>
                  <a:pt x="7161281" y="3313684"/>
                </a:cubicBezTo>
                <a:cubicBezTo>
                  <a:pt x="7185831" y="3313684"/>
                  <a:pt x="7215073" y="3287348"/>
                  <a:pt x="7249006" y="3234676"/>
                </a:cubicBezTo>
                <a:cubicBezTo>
                  <a:pt x="7277440" y="3190335"/>
                  <a:pt x="7300094" y="3140248"/>
                  <a:pt x="7316968" y="3084415"/>
                </a:cubicBezTo>
                <a:cubicBezTo>
                  <a:pt x="7333842" y="3028581"/>
                  <a:pt x="7342280" y="2976304"/>
                  <a:pt x="7342280" y="2927583"/>
                </a:cubicBezTo>
                <a:cubicBezTo>
                  <a:pt x="7342280" y="2852422"/>
                  <a:pt x="7321495" y="2793812"/>
                  <a:pt x="7279927" y="2751755"/>
                </a:cubicBezTo>
                <a:cubicBezTo>
                  <a:pt x="7248224" y="2719022"/>
                  <a:pt x="7209606" y="2702655"/>
                  <a:pt x="7164072" y="2702655"/>
                </a:cubicBezTo>
                <a:close/>
                <a:moveTo>
                  <a:pt x="4876737" y="2692882"/>
                </a:moveTo>
                <a:cubicBezTo>
                  <a:pt x="4824332" y="2692882"/>
                  <a:pt x="4768135" y="2704883"/>
                  <a:pt x="4708147" y="2728884"/>
                </a:cubicBezTo>
                <a:cubicBezTo>
                  <a:pt x="4645001" y="2754034"/>
                  <a:pt x="4613428" y="2789802"/>
                  <a:pt x="4613428" y="2836189"/>
                </a:cubicBezTo>
                <a:cubicBezTo>
                  <a:pt x="4613428" y="2871353"/>
                  <a:pt x="4629995" y="2899212"/>
                  <a:pt x="4663128" y="2919766"/>
                </a:cubicBezTo>
                <a:cubicBezTo>
                  <a:pt x="4683549" y="2933072"/>
                  <a:pt x="4712194" y="2939724"/>
                  <a:pt x="4749063" y="2939724"/>
                </a:cubicBezTo>
                <a:cubicBezTo>
                  <a:pt x="4832474" y="2939724"/>
                  <a:pt x="4903569" y="2922620"/>
                  <a:pt x="4962349" y="2888412"/>
                </a:cubicBezTo>
                <a:cubicBezTo>
                  <a:pt x="5003147" y="2864567"/>
                  <a:pt x="5023545" y="2832041"/>
                  <a:pt x="5023545" y="2790836"/>
                </a:cubicBezTo>
                <a:cubicBezTo>
                  <a:pt x="5023545" y="2760371"/>
                  <a:pt x="5009877" y="2736430"/>
                  <a:pt x="4982540" y="2719011"/>
                </a:cubicBezTo>
                <a:cubicBezTo>
                  <a:pt x="4955204" y="2701592"/>
                  <a:pt x="4919936" y="2692882"/>
                  <a:pt x="4876737" y="2692882"/>
                </a:cubicBezTo>
                <a:close/>
                <a:moveTo>
                  <a:pt x="1209612" y="2692882"/>
                </a:moveTo>
                <a:cubicBezTo>
                  <a:pt x="1157207" y="2692882"/>
                  <a:pt x="1101010" y="2704883"/>
                  <a:pt x="1041022" y="2728884"/>
                </a:cubicBezTo>
                <a:cubicBezTo>
                  <a:pt x="977876" y="2754034"/>
                  <a:pt x="946303" y="2789802"/>
                  <a:pt x="946303" y="2836189"/>
                </a:cubicBezTo>
                <a:cubicBezTo>
                  <a:pt x="946303" y="2871353"/>
                  <a:pt x="962870" y="2899212"/>
                  <a:pt x="996003" y="2919766"/>
                </a:cubicBezTo>
                <a:cubicBezTo>
                  <a:pt x="1016424" y="2933072"/>
                  <a:pt x="1045069" y="2939724"/>
                  <a:pt x="1081938" y="2939724"/>
                </a:cubicBezTo>
                <a:cubicBezTo>
                  <a:pt x="1165349" y="2939724"/>
                  <a:pt x="1236445" y="2922620"/>
                  <a:pt x="1295224" y="2888412"/>
                </a:cubicBezTo>
                <a:cubicBezTo>
                  <a:pt x="1336022" y="2864567"/>
                  <a:pt x="1356421" y="2832041"/>
                  <a:pt x="1356421" y="2790836"/>
                </a:cubicBezTo>
                <a:cubicBezTo>
                  <a:pt x="1356421" y="2760371"/>
                  <a:pt x="1342752" y="2736430"/>
                  <a:pt x="1315416" y="2719011"/>
                </a:cubicBezTo>
                <a:cubicBezTo>
                  <a:pt x="1288079" y="2701592"/>
                  <a:pt x="1252811" y="2692882"/>
                  <a:pt x="1209612" y="2692882"/>
                </a:cubicBezTo>
                <a:close/>
                <a:moveTo>
                  <a:pt x="777616" y="2692182"/>
                </a:moveTo>
                <a:cubicBezTo>
                  <a:pt x="753593" y="2692182"/>
                  <a:pt x="715658" y="2696661"/>
                  <a:pt x="663813" y="2705618"/>
                </a:cubicBezTo>
                <a:cubicBezTo>
                  <a:pt x="611967" y="2714576"/>
                  <a:pt x="569656" y="2724044"/>
                  <a:pt x="536878" y="2734021"/>
                </a:cubicBezTo>
                <a:cubicBezTo>
                  <a:pt x="487319" y="2748934"/>
                  <a:pt x="450354" y="2765855"/>
                  <a:pt x="425982" y="2784782"/>
                </a:cubicBezTo>
                <a:cubicBezTo>
                  <a:pt x="401610" y="2803710"/>
                  <a:pt x="389425" y="2826890"/>
                  <a:pt x="389425" y="2854323"/>
                </a:cubicBezTo>
                <a:cubicBezTo>
                  <a:pt x="389425" y="2871912"/>
                  <a:pt x="393774" y="2886737"/>
                  <a:pt x="402472" y="2898797"/>
                </a:cubicBezTo>
                <a:cubicBezTo>
                  <a:pt x="411171" y="2910857"/>
                  <a:pt x="425752" y="2922735"/>
                  <a:pt x="446218" y="2934432"/>
                </a:cubicBezTo>
                <a:cubicBezTo>
                  <a:pt x="469330" y="2948463"/>
                  <a:pt x="483899" y="2970545"/>
                  <a:pt x="489925" y="3000676"/>
                </a:cubicBezTo>
                <a:cubicBezTo>
                  <a:pt x="495951" y="3030807"/>
                  <a:pt x="498964" y="3102025"/>
                  <a:pt x="498964" y="3214329"/>
                </a:cubicBezTo>
                <a:cubicBezTo>
                  <a:pt x="498964" y="3324936"/>
                  <a:pt x="495243" y="3410467"/>
                  <a:pt x="487801" y="3470922"/>
                </a:cubicBezTo>
                <a:cubicBezTo>
                  <a:pt x="484251" y="3500890"/>
                  <a:pt x="475904" y="3518739"/>
                  <a:pt x="462762" y="3524469"/>
                </a:cubicBezTo>
                <a:cubicBezTo>
                  <a:pt x="441326" y="3533653"/>
                  <a:pt x="426768" y="3542240"/>
                  <a:pt x="419089" y="3550230"/>
                </a:cubicBezTo>
                <a:cubicBezTo>
                  <a:pt x="411410" y="3558221"/>
                  <a:pt x="407570" y="3569747"/>
                  <a:pt x="407570" y="3584809"/>
                </a:cubicBezTo>
                <a:cubicBezTo>
                  <a:pt x="407570" y="3602502"/>
                  <a:pt x="413832" y="3618837"/>
                  <a:pt x="426355" y="3633814"/>
                </a:cubicBezTo>
                <a:cubicBezTo>
                  <a:pt x="438878" y="3648790"/>
                  <a:pt x="459334" y="3659989"/>
                  <a:pt x="487723" y="3667408"/>
                </a:cubicBezTo>
                <a:cubicBezTo>
                  <a:pt x="516379" y="3680899"/>
                  <a:pt x="576501" y="3687644"/>
                  <a:pt x="668088" y="3687644"/>
                </a:cubicBezTo>
                <a:cubicBezTo>
                  <a:pt x="749468" y="3687644"/>
                  <a:pt x="808318" y="3682092"/>
                  <a:pt x="844639" y="3670988"/>
                </a:cubicBezTo>
                <a:cubicBezTo>
                  <a:pt x="863888" y="3665555"/>
                  <a:pt x="880021" y="3655363"/>
                  <a:pt x="893037" y="3640412"/>
                </a:cubicBezTo>
                <a:cubicBezTo>
                  <a:pt x="906054" y="3625462"/>
                  <a:pt x="912561" y="3608554"/>
                  <a:pt x="912561" y="3589690"/>
                </a:cubicBezTo>
                <a:cubicBezTo>
                  <a:pt x="912561" y="3574324"/>
                  <a:pt x="908672" y="3562285"/>
                  <a:pt x="900893" y="3553571"/>
                </a:cubicBezTo>
                <a:cubicBezTo>
                  <a:pt x="893113" y="3544858"/>
                  <a:pt x="879551" y="3536317"/>
                  <a:pt x="860204" y="3527949"/>
                </a:cubicBezTo>
                <a:cubicBezTo>
                  <a:pt x="845068" y="3521263"/>
                  <a:pt x="836290" y="3511404"/>
                  <a:pt x="833870" y="3498373"/>
                </a:cubicBezTo>
                <a:cubicBezTo>
                  <a:pt x="831450" y="3485342"/>
                  <a:pt x="830240" y="3429268"/>
                  <a:pt x="830240" y="3330151"/>
                </a:cubicBezTo>
                <a:lnTo>
                  <a:pt x="830240" y="3091959"/>
                </a:lnTo>
                <a:cubicBezTo>
                  <a:pt x="831004" y="3033038"/>
                  <a:pt x="834376" y="2962387"/>
                  <a:pt x="840358" y="2880006"/>
                </a:cubicBezTo>
                <a:cubicBezTo>
                  <a:pt x="845243" y="2823851"/>
                  <a:pt x="847685" y="2788779"/>
                  <a:pt x="847685" y="2774792"/>
                </a:cubicBezTo>
                <a:cubicBezTo>
                  <a:pt x="847685" y="2719718"/>
                  <a:pt x="824329" y="2692182"/>
                  <a:pt x="777616" y="2692182"/>
                </a:cubicBezTo>
                <a:close/>
                <a:moveTo>
                  <a:pt x="2796679" y="1505627"/>
                </a:moveTo>
                <a:cubicBezTo>
                  <a:pt x="2806471" y="1505931"/>
                  <a:pt x="2813059" y="1508879"/>
                  <a:pt x="2816442" y="1514472"/>
                </a:cubicBezTo>
                <a:cubicBezTo>
                  <a:pt x="2819826" y="1520064"/>
                  <a:pt x="2821518" y="1534235"/>
                  <a:pt x="2821518" y="1556983"/>
                </a:cubicBezTo>
                <a:cubicBezTo>
                  <a:pt x="2821518" y="1610285"/>
                  <a:pt x="2807657" y="1636936"/>
                  <a:pt x="2779935" y="1636936"/>
                </a:cubicBezTo>
                <a:cubicBezTo>
                  <a:pt x="2767148" y="1636936"/>
                  <a:pt x="2756675" y="1631701"/>
                  <a:pt x="2748514" y="1621231"/>
                </a:cubicBezTo>
                <a:cubicBezTo>
                  <a:pt x="2740353" y="1610761"/>
                  <a:pt x="2736273" y="1595857"/>
                  <a:pt x="2736273" y="1576518"/>
                </a:cubicBezTo>
                <a:cubicBezTo>
                  <a:pt x="2736273" y="1556698"/>
                  <a:pt x="2742467" y="1539927"/>
                  <a:pt x="2754857" y="1526207"/>
                </a:cubicBezTo>
                <a:cubicBezTo>
                  <a:pt x="2767247" y="1512487"/>
                  <a:pt x="2781187" y="1505627"/>
                  <a:pt x="2796679" y="1505627"/>
                </a:cubicBezTo>
                <a:close/>
                <a:moveTo>
                  <a:pt x="7383614" y="1262832"/>
                </a:moveTo>
                <a:cubicBezTo>
                  <a:pt x="7405384" y="1263573"/>
                  <a:pt x="7422700" y="1277186"/>
                  <a:pt x="7435560" y="1303670"/>
                </a:cubicBezTo>
                <a:cubicBezTo>
                  <a:pt x="7449903" y="1333698"/>
                  <a:pt x="7462220" y="1373185"/>
                  <a:pt x="7472512" y="1422132"/>
                </a:cubicBezTo>
                <a:cubicBezTo>
                  <a:pt x="7482805" y="1471080"/>
                  <a:pt x="7487950" y="1514403"/>
                  <a:pt x="7487950" y="1552102"/>
                </a:cubicBezTo>
                <a:cubicBezTo>
                  <a:pt x="7487950" y="1595168"/>
                  <a:pt x="7471995" y="1616701"/>
                  <a:pt x="7440085" y="1616701"/>
                </a:cubicBezTo>
                <a:cubicBezTo>
                  <a:pt x="7414350" y="1616701"/>
                  <a:pt x="7394251" y="1597632"/>
                  <a:pt x="7379789" y="1559496"/>
                </a:cubicBezTo>
                <a:cubicBezTo>
                  <a:pt x="7368115" y="1529239"/>
                  <a:pt x="7357155" y="1490550"/>
                  <a:pt x="7346907" y="1443430"/>
                </a:cubicBezTo>
                <a:cubicBezTo>
                  <a:pt x="7336659" y="1396310"/>
                  <a:pt x="7331535" y="1359044"/>
                  <a:pt x="7331535" y="1331633"/>
                </a:cubicBezTo>
                <a:cubicBezTo>
                  <a:pt x="7331535" y="1309730"/>
                  <a:pt x="7336420" y="1292787"/>
                  <a:pt x="7346190" y="1280805"/>
                </a:cubicBezTo>
                <a:cubicBezTo>
                  <a:pt x="7355960" y="1268823"/>
                  <a:pt x="7368434" y="1262832"/>
                  <a:pt x="7383614" y="1262832"/>
                </a:cubicBezTo>
                <a:close/>
                <a:moveTo>
                  <a:pt x="8234806" y="1078087"/>
                </a:moveTo>
                <a:cubicBezTo>
                  <a:pt x="8172720" y="1078717"/>
                  <a:pt x="8105397" y="1089872"/>
                  <a:pt x="8032838" y="1111553"/>
                </a:cubicBezTo>
                <a:cubicBezTo>
                  <a:pt x="7978009" y="1127764"/>
                  <a:pt x="7937867" y="1144831"/>
                  <a:pt x="7912413" y="1162754"/>
                </a:cubicBezTo>
                <a:cubicBezTo>
                  <a:pt x="7886959" y="1180677"/>
                  <a:pt x="7874233" y="1203248"/>
                  <a:pt x="7874233" y="1230466"/>
                </a:cubicBezTo>
                <a:cubicBezTo>
                  <a:pt x="7874233" y="1261672"/>
                  <a:pt x="7893708" y="1284958"/>
                  <a:pt x="7932660" y="1300323"/>
                </a:cubicBezTo>
                <a:cubicBezTo>
                  <a:pt x="7943327" y="1304593"/>
                  <a:pt x="7950323" y="1309972"/>
                  <a:pt x="7953652" y="1316462"/>
                </a:cubicBezTo>
                <a:cubicBezTo>
                  <a:pt x="7956980" y="1322952"/>
                  <a:pt x="7958644" y="1335451"/>
                  <a:pt x="7958644" y="1353959"/>
                </a:cubicBezTo>
                <a:cubicBezTo>
                  <a:pt x="7958644" y="1466731"/>
                  <a:pt x="7955064" y="1543481"/>
                  <a:pt x="7947904" y="1584212"/>
                </a:cubicBezTo>
                <a:cubicBezTo>
                  <a:pt x="7946110" y="1596346"/>
                  <a:pt x="7943215" y="1605228"/>
                  <a:pt x="7939220" y="1610858"/>
                </a:cubicBezTo>
                <a:cubicBezTo>
                  <a:pt x="7935225" y="1616488"/>
                  <a:pt x="7928042" y="1622693"/>
                  <a:pt x="7917672" y="1629476"/>
                </a:cubicBezTo>
                <a:cubicBezTo>
                  <a:pt x="7884057" y="1652454"/>
                  <a:pt x="7867250" y="1678523"/>
                  <a:pt x="7867250" y="1707683"/>
                </a:cubicBezTo>
                <a:cubicBezTo>
                  <a:pt x="7867250" y="1746643"/>
                  <a:pt x="7889510" y="1773724"/>
                  <a:pt x="7934028" y="1788926"/>
                </a:cubicBezTo>
                <a:cubicBezTo>
                  <a:pt x="7978138" y="1803788"/>
                  <a:pt x="8042251" y="1811219"/>
                  <a:pt x="8126367" y="1811219"/>
                </a:cubicBezTo>
                <a:cubicBezTo>
                  <a:pt x="8214203" y="1811219"/>
                  <a:pt x="8280799" y="1806494"/>
                  <a:pt x="8326156" y="1797043"/>
                </a:cubicBezTo>
                <a:cubicBezTo>
                  <a:pt x="8351728" y="1791713"/>
                  <a:pt x="8372431" y="1780721"/>
                  <a:pt x="8388263" y="1764065"/>
                </a:cubicBezTo>
                <a:cubicBezTo>
                  <a:pt x="8404096" y="1747410"/>
                  <a:pt x="8412012" y="1727686"/>
                  <a:pt x="8412012" y="1704893"/>
                </a:cubicBezTo>
                <a:cubicBezTo>
                  <a:pt x="8412012" y="1666838"/>
                  <a:pt x="8390494" y="1641350"/>
                  <a:pt x="8347458" y="1628431"/>
                </a:cubicBezTo>
                <a:cubicBezTo>
                  <a:pt x="8324872" y="1621826"/>
                  <a:pt x="8311607" y="1616708"/>
                  <a:pt x="8307660" y="1613076"/>
                </a:cubicBezTo>
                <a:cubicBezTo>
                  <a:pt x="8303713" y="1609444"/>
                  <a:pt x="8300227" y="1601150"/>
                  <a:pt x="8297203" y="1588193"/>
                </a:cubicBezTo>
                <a:cubicBezTo>
                  <a:pt x="8292815" y="1566230"/>
                  <a:pt x="8290620" y="1520244"/>
                  <a:pt x="8290620" y="1450234"/>
                </a:cubicBezTo>
                <a:cubicBezTo>
                  <a:pt x="8290620" y="1404048"/>
                  <a:pt x="8292011" y="1375803"/>
                  <a:pt x="8294790" y="1365500"/>
                </a:cubicBezTo>
                <a:cubicBezTo>
                  <a:pt x="8297569" y="1355197"/>
                  <a:pt x="8301665" y="1350045"/>
                  <a:pt x="8307076" y="1350045"/>
                </a:cubicBezTo>
                <a:cubicBezTo>
                  <a:pt x="8311294" y="1350045"/>
                  <a:pt x="8315618" y="1349527"/>
                  <a:pt x="8320051" y="1348489"/>
                </a:cubicBezTo>
                <a:cubicBezTo>
                  <a:pt x="8349930" y="1383201"/>
                  <a:pt x="8373693" y="1405162"/>
                  <a:pt x="8391338" y="1414372"/>
                </a:cubicBezTo>
                <a:cubicBezTo>
                  <a:pt x="8408982" y="1423581"/>
                  <a:pt x="8430895" y="1428186"/>
                  <a:pt x="8457076" y="1428186"/>
                </a:cubicBezTo>
                <a:cubicBezTo>
                  <a:pt x="8504544" y="1428186"/>
                  <a:pt x="8544385" y="1412832"/>
                  <a:pt x="8576600" y="1382122"/>
                </a:cubicBezTo>
                <a:cubicBezTo>
                  <a:pt x="8594396" y="1365845"/>
                  <a:pt x="8608858" y="1345194"/>
                  <a:pt x="8619984" y="1320170"/>
                </a:cubicBezTo>
                <a:cubicBezTo>
                  <a:pt x="8631110" y="1295146"/>
                  <a:pt x="8636673" y="1270826"/>
                  <a:pt x="8636673" y="1247210"/>
                </a:cubicBezTo>
                <a:cubicBezTo>
                  <a:pt x="8636673" y="1226226"/>
                  <a:pt x="8632121" y="1204232"/>
                  <a:pt x="8623019" y="1181228"/>
                </a:cubicBezTo>
                <a:cubicBezTo>
                  <a:pt x="8613917" y="1158223"/>
                  <a:pt x="8603584" y="1143571"/>
                  <a:pt x="8592021" y="1137271"/>
                </a:cubicBezTo>
                <a:cubicBezTo>
                  <a:pt x="8559169" y="1098282"/>
                  <a:pt x="8519536" y="1078787"/>
                  <a:pt x="8473120" y="1078787"/>
                </a:cubicBezTo>
                <a:cubicBezTo>
                  <a:pt x="8407958" y="1078787"/>
                  <a:pt x="8354608" y="1111591"/>
                  <a:pt x="8313069" y="1177197"/>
                </a:cubicBezTo>
                <a:cubicBezTo>
                  <a:pt x="8308889" y="1183223"/>
                  <a:pt x="8304797" y="1186236"/>
                  <a:pt x="8300794" y="1186236"/>
                </a:cubicBezTo>
                <a:cubicBezTo>
                  <a:pt x="8297547" y="1186236"/>
                  <a:pt x="8295242" y="1180229"/>
                  <a:pt x="8293878" y="1168213"/>
                </a:cubicBezTo>
                <a:cubicBezTo>
                  <a:pt x="8289438" y="1128253"/>
                  <a:pt x="8283364" y="1103242"/>
                  <a:pt x="8275655" y="1093180"/>
                </a:cubicBezTo>
                <a:cubicBezTo>
                  <a:pt x="8267946" y="1083118"/>
                  <a:pt x="8254330" y="1078087"/>
                  <a:pt x="8234806" y="1078087"/>
                </a:cubicBezTo>
                <a:close/>
                <a:moveTo>
                  <a:pt x="3896509" y="1078087"/>
                </a:moveTo>
                <a:cubicBezTo>
                  <a:pt x="3815248" y="1078087"/>
                  <a:pt x="3755271" y="1106924"/>
                  <a:pt x="3716578" y="1164600"/>
                </a:cubicBezTo>
                <a:cubicBezTo>
                  <a:pt x="3702680" y="1182278"/>
                  <a:pt x="3692655" y="1191118"/>
                  <a:pt x="3686502" y="1191118"/>
                </a:cubicBezTo>
                <a:cubicBezTo>
                  <a:pt x="3677860" y="1191118"/>
                  <a:pt x="3673538" y="1184699"/>
                  <a:pt x="3673538" y="1171860"/>
                </a:cubicBezTo>
                <a:cubicBezTo>
                  <a:pt x="3673538" y="1169006"/>
                  <a:pt x="3673665" y="1166575"/>
                  <a:pt x="3673916" y="1164567"/>
                </a:cubicBezTo>
                <a:cubicBezTo>
                  <a:pt x="3674598" y="1149720"/>
                  <a:pt x="3674939" y="1143082"/>
                  <a:pt x="3674939" y="1144653"/>
                </a:cubicBezTo>
                <a:cubicBezTo>
                  <a:pt x="3674939" y="1127331"/>
                  <a:pt x="3668746" y="1112022"/>
                  <a:pt x="3656360" y="1098728"/>
                </a:cubicBezTo>
                <a:cubicBezTo>
                  <a:pt x="3643974" y="1085434"/>
                  <a:pt x="3628675" y="1078787"/>
                  <a:pt x="3610463" y="1078787"/>
                </a:cubicBezTo>
                <a:cubicBezTo>
                  <a:pt x="3594267" y="1078787"/>
                  <a:pt x="3564743" y="1084445"/>
                  <a:pt x="3521893" y="1095760"/>
                </a:cubicBezTo>
                <a:cubicBezTo>
                  <a:pt x="3479043" y="1107075"/>
                  <a:pt x="3435536" y="1120552"/>
                  <a:pt x="3391373" y="1136192"/>
                </a:cubicBezTo>
                <a:cubicBezTo>
                  <a:pt x="3339620" y="1154708"/>
                  <a:pt x="3304311" y="1170837"/>
                  <a:pt x="3285447" y="1184580"/>
                </a:cubicBezTo>
                <a:cubicBezTo>
                  <a:pt x="3266583" y="1198322"/>
                  <a:pt x="3257150" y="1216872"/>
                  <a:pt x="3257150" y="1240228"/>
                </a:cubicBezTo>
                <a:cubicBezTo>
                  <a:pt x="3257150" y="1263829"/>
                  <a:pt x="3267150" y="1279832"/>
                  <a:pt x="3287148" y="1288238"/>
                </a:cubicBezTo>
                <a:cubicBezTo>
                  <a:pt x="3312454" y="1308014"/>
                  <a:pt x="3327037" y="1321854"/>
                  <a:pt x="3330899" y="1329760"/>
                </a:cubicBezTo>
                <a:cubicBezTo>
                  <a:pt x="3334761" y="1337665"/>
                  <a:pt x="3336692" y="1356428"/>
                  <a:pt x="3336692" y="1386047"/>
                </a:cubicBezTo>
                <a:cubicBezTo>
                  <a:pt x="3336692" y="1443708"/>
                  <a:pt x="3335061" y="1499067"/>
                  <a:pt x="3331800" y="1552124"/>
                </a:cubicBezTo>
                <a:cubicBezTo>
                  <a:pt x="3329094" y="1595449"/>
                  <a:pt x="3326387" y="1621852"/>
                  <a:pt x="3323678" y="1631333"/>
                </a:cubicBezTo>
                <a:cubicBezTo>
                  <a:pt x="3320969" y="1640813"/>
                  <a:pt x="3314907" y="1648992"/>
                  <a:pt x="3305493" y="1655871"/>
                </a:cubicBezTo>
                <a:cubicBezTo>
                  <a:pt x="3289216" y="1667575"/>
                  <a:pt x="3278485" y="1677237"/>
                  <a:pt x="3273300" y="1684857"/>
                </a:cubicBezTo>
                <a:cubicBezTo>
                  <a:pt x="3268115" y="1692477"/>
                  <a:pt x="3265523" y="1703340"/>
                  <a:pt x="3265523" y="1717445"/>
                </a:cubicBezTo>
                <a:cubicBezTo>
                  <a:pt x="3265523" y="1780428"/>
                  <a:pt x="3334920" y="1811919"/>
                  <a:pt x="3473717" y="1811919"/>
                </a:cubicBezTo>
                <a:cubicBezTo>
                  <a:pt x="3556446" y="1811919"/>
                  <a:pt x="3618920" y="1804711"/>
                  <a:pt x="3661141" y="1790294"/>
                </a:cubicBezTo>
                <a:cubicBezTo>
                  <a:pt x="3703362" y="1775877"/>
                  <a:pt x="3724472" y="1751594"/>
                  <a:pt x="3724472" y="1717445"/>
                </a:cubicBezTo>
                <a:cubicBezTo>
                  <a:pt x="3724472" y="1704407"/>
                  <a:pt x="3720892" y="1692028"/>
                  <a:pt x="3713731" y="1680309"/>
                </a:cubicBezTo>
                <a:cubicBezTo>
                  <a:pt x="3695208" y="1652528"/>
                  <a:pt x="3684461" y="1634277"/>
                  <a:pt x="3681488" y="1625557"/>
                </a:cubicBezTo>
                <a:cubicBezTo>
                  <a:pt x="3678516" y="1616836"/>
                  <a:pt x="3677029" y="1599326"/>
                  <a:pt x="3677029" y="1573027"/>
                </a:cubicBezTo>
                <a:lnTo>
                  <a:pt x="3677029" y="1434891"/>
                </a:lnTo>
                <a:cubicBezTo>
                  <a:pt x="3677029" y="1384813"/>
                  <a:pt x="3681827" y="1351524"/>
                  <a:pt x="3691423" y="1335024"/>
                </a:cubicBezTo>
                <a:cubicBezTo>
                  <a:pt x="3701018" y="1318524"/>
                  <a:pt x="3718450" y="1310275"/>
                  <a:pt x="3743718" y="1310275"/>
                </a:cubicBezTo>
                <a:cubicBezTo>
                  <a:pt x="3770218" y="1310275"/>
                  <a:pt x="3791268" y="1322601"/>
                  <a:pt x="3806871" y="1347255"/>
                </a:cubicBezTo>
                <a:cubicBezTo>
                  <a:pt x="3814818" y="1370781"/>
                  <a:pt x="3818790" y="1413480"/>
                  <a:pt x="3818790" y="1475351"/>
                </a:cubicBezTo>
                <a:cubicBezTo>
                  <a:pt x="3818790" y="1582178"/>
                  <a:pt x="3810537" y="1644256"/>
                  <a:pt x="3794030" y="1661586"/>
                </a:cubicBezTo>
                <a:cubicBezTo>
                  <a:pt x="3777871" y="1679175"/>
                  <a:pt x="3767957" y="1690872"/>
                  <a:pt x="3764288" y="1696676"/>
                </a:cubicBezTo>
                <a:cubicBezTo>
                  <a:pt x="3760619" y="1702480"/>
                  <a:pt x="3758784" y="1711497"/>
                  <a:pt x="3758784" y="1723728"/>
                </a:cubicBezTo>
                <a:cubicBezTo>
                  <a:pt x="3758784" y="1756075"/>
                  <a:pt x="3775398" y="1779287"/>
                  <a:pt x="3808628" y="1793363"/>
                </a:cubicBezTo>
                <a:cubicBezTo>
                  <a:pt x="3836891" y="1805267"/>
                  <a:pt x="3884093" y="1811219"/>
                  <a:pt x="3950233" y="1811219"/>
                </a:cubicBezTo>
                <a:cubicBezTo>
                  <a:pt x="4046408" y="1811219"/>
                  <a:pt x="4114920" y="1804498"/>
                  <a:pt x="4155770" y="1791055"/>
                </a:cubicBezTo>
                <a:cubicBezTo>
                  <a:pt x="4196619" y="1777613"/>
                  <a:pt x="4217044" y="1752146"/>
                  <a:pt x="4217044" y="1714655"/>
                </a:cubicBezTo>
                <a:cubicBezTo>
                  <a:pt x="4217044" y="1697784"/>
                  <a:pt x="4212152" y="1684134"/>
                  <a:pt x="4202368" y="1673705"/>
                </a:cubicBezTo>
                <a:cubicBezTo>
                  <a:pt x="4179827" y="1649837"/>
                  <a:pt x="4166453" y="1634097"/>
                  <a:pt x="4162246" y="1626485"/>
                </a:cubicBezTo>
                <a:cubicBezTo>
                  <a:pt x="4158040" y="1618872"/>
                  <a:pt x="4155511" y="1606509"/>
                  <a:pt x="4154659" y="1589394"/>
                </a:cubicBezTo>
                <a:lnTo>
                  <a:pt x="4144896" y="1343897"/>
                </a:lnTo>
                <a:cubicBezTo>
                  <a:pt x="4142065" y="1285777"/>
                  <a:pt x="4134458" y="1240999"/>
                  <a:pt x="4122075" y="1209563"/>
                </a:cubicBezTo>
                <a:cubicBezTo>
                  <a:pt x="4109694" y="1178128"/>
                  <a:pt x="4089719" y="1153896"/>
                  <a:pt x="4062153" y="1136870"/>
                </a:cubicBezTo>
                <a:cubicBezTo>
                  <a:pt x="4013468" y="1097681"/>
                  <a:pt x="3958253" y="1078087"/>
                  <a:pt x="3896509" y="1078087"/>
                </a:cubicBezTo>
                <a:close/>
                <a:moveTo>
                  <a:pt x="7440085" y="1073206"/>
                </a:moveTo>
                <a:cubicBezTo>
                  <a:pt x="7314298" y="1073206"/>
                  <a:pt x="7207230" y="1111138"/>
                  <a:pt x="7118883" y="1187004"/>
                </a:cubicBezTo>
                <a:cubicBezTo>
                  <a:pt x="7033759" y="1259548"/>
                  <a:pt x="6991198" y="1352873"/>
                  <a:pt x="6991198" y="1466979"/>
                </a:cubicBezTo>
                <a:cubicBezTo>
                  <a:pt x="6991198" y="1569981"/>
                  <a:pt x="7026169" y="1653540"/>
                  <a:pt x="7096112" y="1717657"/>
                </a:cubicBezTo>
                <a:cubicBezTo>
                  <a:pt x="7167530" y="1783286"/>
                  <a:pt x="7260792" y="1816100"/>
                  <a:pt x="7375898" y="1816100"/>
                </a:cubicBezTo>
                <a:cubicBezTo>
                  <a:pt x="7493243" y="1816100"/>
                  <a:pt x="7597365" y="1781414"/>
                  <a:pt x="7688261" y="1712042"/>
                </a:cubicBezTo>
                <a:cubicBezTo>
                  <a:pt x="7784867" y="1638252"/>
                  <a:pt x="7833169" y="1548659"/>
                  <a:pt x="7833169" y="1443263"/>
                </a:cubicBezTo>
                <a:cubicBezTo>
                  <a:pt x="7833169" y="1383431"/>
                  <a:pt x="7818129" y="1325855"/>
                  <a:pt x="7788050" y="1270537"/>
                </a:cubicBezTo>
                <a:cubicBezTo>
                  <a:pt x="7759142" y="1218028"/>
                  <a:pt x="7720609" y="1175233"/>
                  <a:pt x="7672451" y="1142152"/>
                </a:cubicBezTo>
                <a:cubicBezTo>
                  <a:pt x="7605673" y="1096188"/>
                  <a:pt x="7528218" y="1073206"/>
                  <a:pt x="7440085" y="1073206"/>
                </a:cubicBezTo>
                <a:close/>
                <a:moveTo>
                  <a:pt x="5833906" y="1073206"/>
                </a:moveTo>
                <a:cubicBezTo>
                  <a:pt x="5824797" y="1073206"/>
                  <a:pt x="5815935" y="1075300"/>
                  <a:pt x="5807322" y="1079488"/>
                </a:cubicBezTo>
                <a:cubicBezTo>
                  <a:pt x="5782320" y="1087856"/>
                  <a:pt x="5766762" y="1092040"/>
                  <a:pt x="5760646" y="1092040"/>
                </a:cubicBezTo>
                <a:cubicBezTo>
                  <a:pt x="5754398" y="1092040"/>
                  <a:pt x="5744202" y="1091110"/>
                  <a:pt x="5730059" y="1089250"/>
                </a:cubicBezTo>
                <a:cubicBezTo>
                  <a:pt x="5680560" y="1079021"/>
                  <a:pt x="5644013" y="1073906"/>
                  <a:pt x="5620420" y="1073906"/>
                </a:cubicBezTo>
                <a:cubicBezTo>
                  <a:pt x="5532317" y="1073906"/>
                  <a:pt x="5462637" y="1104215"/>
                  <a:pt x="5411381" y="1164834"/>
                </a:cubicBezTo>
                <a:cubicBezTo>
                  <a:pt x="5375201" y="1207454"/>
                  <a:pt x="5357112" y="1258170"/>
                  <a:pt x="5357112" y="1316979"/>
                </a:cubicBezTo>
                <a:cubicBezTo>
                  <a:pt x="5357112" y="1371756"/>
                  <a:pt x="5374630" y="1419727"/>
                  <a:pt x="5409668" y="1460891"/>
                </a:cubicBezTo>
                <a:cubicBezTo>
                  <a:pt x="5444706" y="1502056"/>
                  <a:pt x="5497886" y="1539661"/>
                  <a:pt x="5569208" y="1573705"/>
                </a:cubicBezTo>
                <a:cubicBezTo>
                  <a:pt x="5605025" y="1591843"/>
                  <a:pt x="5622933" y="1608362"/>
                  <a:pt x="5622933" y="1623260"/>
                </a:cubicBezTo>
                <a:cubicBezTo>
                  <a:pt x="5622933" y="1632356"/>
                  <a:pt x="5619738" y="1639699"/>
                  <a:pt x="5613348" y="1645292"/>
                </a:cubicBezTo>
                <a:cubicBezTo>
                  <a:pt x="5606959" y="1650884"/>
                  <a:pt x="5597920" y="1653681"/>
                  <a:pt x="5586230" y="1653681"/>
                </a:cubicBezTo>
                <a:cubicBezTo>
                  <a:pt x="5574519" y="1653681"/>
                  <a:pt x="5563283" y="1650393"/>
                  <a:pt x="5552525" y="1643819"/>
                </a:cubicBezTo>
                <a:cubicBezTo>
                  <a:pt x="5541766" y="1637244"/>
                  <a:pt x="5527276" y="1624180"/>
                  <a:pt x="5509057" y="1604626"/>
                </a:cubicBezTo>
                <a:cubicBezTo>
                  <a:pt x="5473537" y="1566734"/>
                  <a:pt x="5449540" y="1542879"/>
                  <a:pt x="5437064" y="1533062"/>
                </a:cubicBezTo>
                <a:cubicBezTo>
                  <a:pt x="5424590" y="1523244"/>
                  <a:pt x="5410125" y="1518335"/>
                  <a:pt x="5393669" y="1518335"/>
                </a:cubicBezTo>
                <a:cubicBezTo>
                  <a:pt x="5350692" y="1518335"/>
                  <a:pt x="5329204" y="1544475"/>
                  <a:pt x="5329204" y="1596754"/>
                </a:cubicBezTo>
                <a:cubicBezTo>
                  <a:pt x="5329204" y="1625432"/>
                  <a:pt x="5337732" y="1659146"/>
                  <a:pt x="5354787" y="1697893"/>
                </a:cubicBezTo>
                <a:cubicBezTo>
                  <a:pt x="5371843" y="1736642"/>
                  <a:pt x="5390686" y="1765322"/>
                  <a:pt x="5411314" y="1783934"/>
                </a:cubicBezTo>
                <a:cubicBezTo>
                  <a:pt x="5426539" y="1797469"/>
                  <a:pt x="5446938" y="1804237"/>
                  <a:pt x="5472511" y="1804237"/>
                </a:cubicBezTo>
                <a:cubicBezTo>
                  <a:pt x="5479789" y="1804237"/>
                  <a:pt x="5491237" y="1803162"/>
                  <a:pt x="5506856" y="1801012"/>
                </a:cubicBezTo>
                <a:cubicBezTo>
                  <a:pt x="5513112" y="1799908"/>
                  <a:pt x="5518408" y="1799355"/>
                  <a:pt x="5522744" y="1799355"/>
                </a:cubicBezTo>
                <a:cubicBezTo>
                  <a:pt x="5527147" y="1799355"/>
                  <a:pt x="5551033" y="1801812"/>
                  <a:pt x="5594403" y="1806727"/>
                </a:cubicBezTo>
                <a:cubicBezTo>
                  <a:pt x="5643902" y="1812976"/>
                  <a:pt x="5678388" y="1816100"/>
                  <a:pt x="5697860" y="1816100"/>
                </a:cubicBezTo>
                <a:cubicBezTo>
                  <a:pt x="5772132" y="1816100"/>
                  <a:pt x="5836882" y="1791358"/>
                  <a:pt x="5892112" y="1741873"/>
                </a:cubicBezTo>
                <a:cubicBezTo>
                  <a:pt x="5948853" y="1705419"/>
                  <a:pt x="5977224" y="1652624"/>
                  <a:pt x="5977224" y="1583490"/>
                </a:cubicBezTo>
                <a:cubicBezTo>
                  <a:pt x="5977224" y="1528616"/>
                  <a:pt x="5958070" y="1482026"/>
                  <a:pt x="5919763" y="1443719"/>
                </a:cubicBezTo>
                <a:cubicBezTo>
                  <a:pt x="5876816" y="1400764"/>
                  <a:pt x="5815105" y="1361194"/>
                  <a:pt x="5734629" y="1325007"/>
                </a:cubicBezTo>
                <a:cubicBezTo>
                  <a:pt x="5696819" y="1307714"/>
                  <a:pt x="5677914" y="1290617"/>
                  <a:pt x="5677914" y="1273717"/>
                </a:cubicBezTo>
                <a:cubicBezTo>
                  <a:pt x="5677914" y="1264555"/>
                  <a:pt x="5681275" y="1256615"/>
                  <a:pt x="5687999" y="1249895"/>
                </a:cubicBezTo>
                <a:cubicBezTo>
                  <a:pt x="5694721" y="1243176"/>
                  <a:pt x="5702426" y="1239817"/>
                  <a:pt x="5711113" y="1239817"/>
                </a:cubicBezTo>
                <a:cubicBezTo>
                  <a:pt x="5726732" y="1239817"/>
                  <a:pt x="5752300" y="1254234"/>
                  <a:pt x="5787820" y="1283068"/>
                </a:cubicBezTo>
                <a:cubicBezTo>
                  <a:pt x="5808219" y="1308040"/>
                  <a:pt x="5825629" y="1324981"/>
                  <a:pt x="5840050" y="1333890"/>
                </a:cubicBezTo>
                <a:cubicBezTo>
                  <a:pt x="5854470" y="1342800"/>
                  <a:pt x="5871261" y="1347255"/>
                  <a:pt x="5890422" y="1347255"/>
                </a:cubicBezTo>
                <a:cubicBezTo>
                  <a:pt x="5913985" y="1347255"/>
                  <a:pt x="5933762" y="1339689"/>
                  <a:pt x="5949750" y="1324556"/>
                </a:cubicBezTo>
                <a:cubicBezTo>
                  <a:pt x="5965739" y="1309424"/>
                  <a:pt x="5973733" y="1290617"/>
                  <a:pt x="5973733" y="1268135"/>
                </a:cubicBezTo>
                <a:cubicBezTo>
                  <a:pt x="5973733" y="1247552"/>
                  <a:pt x="5967806" y="1223430"/>
                  <a:pt x="5955954" y="1195771"/>
                </a:cubicBezTo>
                <a:cubicBezTo>
                  <a:pt x="5944102" y="1168111"/>
                  <a:pt x="5930030" y="1144364"/>
                  <a:pt x="5913737" y="1124529"/>
                </a:cubicBezTo>
                <a:cubicBezTo>
                  <a:pt x="5886749" y="1090313"/>
                  <a:pt x="5860139" y="1073206"/>
                  <a:pt x="5833906" y="1073206"/>
                </a:cubicBezTo>
                <a:close/>
                <a:moveTo>
                  <a:pt x="2844122" y="1073206"/>
                </a:moveTo>
                <a:cubicBezTo>
                  <a:pt x="2750281" y="1073206"/>
                  <a:pt x="2657628" y="1097552"/>
                  <a:pt x="2566160" y="1146243"/>
                </a:cubicBezTo>
                <a:cubicBezTo>
                  <a:pt x="2538734" y="1161016"/>
                  <a:pt x="2515250" y="1180585"/>
                  <a:pt x="2495707" y="1204949"/>
                </a:cubicBezTo>
                <a:cubicBezTo>
                  <a:pt x="2476164" y="1229313"/>
                  <a:pt x="2466393" y="1254330"/>
                  <a:pt x="2466393" y="1279999"/>
                </a:cubicBezTo>
                <a:cubicBezTo>
                  <a:pt x="2466393" y="1306053"/>
                  <a:pt x="2475017" y="1327149"/>
                  <a:pt x="2492266" y="1343285"/>
                </a:cubicBezTo>
                <a:cubicBezTo>
                  <a:pt x="2509515" y="1359422"/>
                  <a:pt x="2531447" y="1367490"/>
                  <a:pt x="2558065" y="1367490"/>
                </a:cubicBezTo>
                <a:cubicBezTo>
                  <a:pt x="2608476" y="1367490"/>
                  <a:pt x="2656334" y="1335165"/>
                  <a:pt x="2701639" y="1270515"/>
                </a:cubicBezTo>
                <a:cubicBezTo>
                  <a:pt x="2716033" y="1250768"/>
                  <a:pt x="2727717" y="1237459"/>
                  <a:pt x="2736690" y="1230588"/>
                </a:cubicBezTo>
                <a:cubicBezTo>
                  <a:pt x="2745662" y="1223717"/>
                  <a:pt x="2755426" y="1220281"/>
                  <a:pt x="2765981" y="1220281"/>
                </a:cubicBezTo>
                <a:cubicBezTo>
                  <a:pt x="2783030" y="1220281"/>
                  <a:pt x="2795849" y="1229556"/>
                  <a:pt x="2804440" y="1248106"/>
                </a:cubicBezTo>
                <a:cubicBezTo>
                  <a:pt x="2813031" y="1266655"/>
                  <a:pt x="2817326" y="1299378"/>
                  <a:pt x="2817326" y="1346276"/>
                </a:cubicBezTo>
                <a:cubicBezTo>
                  <a:pt x="2817326" y="1361242"/>
                  <a:pt x="2815442" y="1370170"/>
                  <a:pt x="2811672" y="1373061"/>
                </a:cubicBezTo>
                <a:cubicBezTo>
                  <a:pt x="2807904" y="1375952"/>
                  <a:pt x="2794030" y="1377397"/>
                  <a:pt x="2770050" y="1377397"/>
                </a:cubicBezTo>
                <a:cubicBezTo>
                  <a:pt x="2644827" y="1377879"/>
                  <a:pt x="2550364" y="1408748"/>
                  <a:pt x="2486662" y="1470003"/>
                </a:cubicBezTo>
                <a:cubicBezTo>
                  <a:pt x="2444775" y="1509896"/>
                  <a:pt x="2423831" y="1556097"/>
                  <a:pt x="2423831" y="1608606"/>
                </a:cubicBezTo>
                <a:cubicBezTo>
                  <a:pt x="2423831" y="1641302"/>
                  <a:pt x="2431575" y="1672510"/>
                  <a:pt x="2447064" y="1702230"/>
                </a:cubicBezTo>
                <a:cubicBezTo>
                  <a:pt x="2462551" y="1731950"/>
                  <a:pt x="2483556" y="1756067"/>
                  <a:pt x="2510078" y="1774584"/>
                </a:cubicBezTo>
                <a:cubicBezTo>
                  <a:pt x="2550104" y="1802261"/>
                  <a:pt x="2602150" y="1816100"/>
                  <a:pt x="2666215" y="1816100"/>
                </a:cubicBezTo>
                <a:cubicBezTo>
                  <a:pt x="2728605" y="1816100"/>
                  <a:pt x="2786376" y="1796635"/>
                  <a:pt x="2839530" y="1757705"/>
                </a:cubicBezTo>
                <a:cubicBezTo>
                  <a:pt x="2848484" y="1751057"/>
                  <a:pt x="2855830" y="1747732"/>
                  <a:pt x="2861567" y="1747732"/>
                </a:cubicBezTo>
                <a:cubicBezTo>
                  <a:pt x="2865280" y="1747732"/>
                  <a:pt x="2870413" y="1751791"/>
                  <a:pt x="2876966" y="1759907"/>
                </a:cubicBezTo>
                <a:cubicBezTo>
                  <a:pt x="2908713" y="1797369"/>
                  <a:pt x="2951253" y="1816100"/>
                  <a:pt x="3004584" y="1816100"/>
                </a:cubicBezTo>
                <a:cubicBezTo>
                  <a:pt x="3045686" y="1816100"/>
                  <a:pt x="3087180" y="1803262"/>
                  <a:pt x="3129067" y="1777585"/>
                </a:cubicBezTo>
                <a:cubicBezTo>
                  <a:pt x="3154469" y="1764087"/>
                  <a:pt x="3176868" y="1744243"/>
                  <a:pt x="3196262" y="1718051"/>
                </a:cubicBezTo>
                <a:cubicBezTo>
                  <a:pt x="3215657" y="1691860"/>
                  <a:pt x="3225353" y="1666078"/>
                  <a:pt x="3225353" y="1640705"/>
                </a:cubicBezTo>
                <a:cubicBezTo>
                  <a:pt x="3225353" y="1615496"/>
                  <a:pt x="3213631" y="1601057"/>
                  <a:pt x="3190185" y="1597388"/>
                </a:cubicBezTo>
                <a:cubicBezTo>
                  <a:pt x="3177140" y="1595357"/>
                  <a:pt x="3169430" y="1593628"/>
                  <a:pt x="3167053" y="1592201"/>
                </a:cubicBezTo>
                <a:cubicBezTo>
                  <a:pt x="3164678" y="1590774"/>
                  <a:pt x="3160644" y="1584379"/>
                  <a:pt x="3154951" y="1573016"/>
                </a:cubicBezTo>
                <a:cubicBezTo>
                  <a:pt x="3147465" y="1557346"/>
                  <a:pt x="3143721" y="1509581"/>
                  <a:pt x="3143721" y="1429721"/>
                </a:cubicBezTo>
                <a:lnTo>
                  <a:pt x="3145111" y="1325774"/>
                </a:lnTo>
                <a:cubicBezTo>
                  <a:pt x="3145111" y="1284620"/>
                  <a:pt x="3138703" y="1248837"/>
                  <a:pt x="3125888" y="1218425"/>
                </a:cubicBezTo>
                <a:cubicBezTo>
                  <a:pt x="3113071" y="1188012"/>
                  <a:pt x="3090634" y="1161035"/>
                  <a:pt x="3058576" y="1137493"/>
                </a:cubicBezTo>
                <a:cubicBezTo>
                  <a:pt x="2999641" y="1094635"/>
                  <a:pt x="2928156" y="1073206"/>
                  <a:pt x="2844122" y="1073206"/>
                </a:cubicBezTo>
                <a:close/>
                <a:moveTo>
                  <a:pt x="4640133" y="816457"/>
                </a:moveTo>
                <a:cubicBezTo>
                  <a:pt x="4579723" y="816457"/>
                  <a:pt x="4484745" y="841418"/>
                  <a:pt x="4355199" y="891340"/>
                </a:cubicBezTo>
                <a:cubicBezTo>
                  <a:pt x="4321755" y="901636"/>
                  <a:pt x="4295485" y="914874"/>
                  <a:pt x="4276391" y="931056"/>
                </a:cubicBezTo>
                <a:cubicBezTo>
                  <a:pt x="4257297" y="947237"/>
                  <a:pt x="4247750" y="966342"/>
                  <a:pt x="4247750" y="988372"/>
                </a:cubicBezTo>
                <a:cubicBezTo>
                  <a:pt x="4247750" y="1023269"/>
                  <a:pt x="4270899" y="1043827"/>
                  <a:pt x="4317196" y="1050046"/>
                </a:cubicBezTo>
                <a:cubicBezTo>
                  <a:pt x="4332540" y="1052092"/>
                  <a:pt x="4342245" y="1058591"/>
                  <a:pt x="4346310" y="1069542"/>
                </a:cubicBezTo>
                <a:cubicBezTo>
                  <a:pt x="4350376" y="1080494"/>
                  <a:pt x="4352408" y="1111112"/>
                  <a:pt x="4352408" y="1161398"/>
                </a:cubicBezTo>
                <a:lnTo>
                  <a:pt x="4352408" y="1314188"/>
                </a:lnTo>
                <a:cubicBezTo>
                  <a:pt x="4352868" y="1448559"/>
                  <a:pt x="4347750" y="1548396"/>
                  <a:pt x="4337054" y="1613699"/>
                </a:cubicBezTo>
                <a:cubicBezTo>
                  <a:pt x="4334904" y="1622845"/>
                  <a:pt x="4332088" y="1629509"/>
                  <a:pt x="4328603" y="1633690"/>
                </a:cubicBezTo>
                <a:cubicBezTo>
                  <a:pt x="4325120" y="1637870"/>
                  <a:pt x="4313913" y="1646009"/>
                  <a:pt x="4294981" y="1658106"/>
                </a:cubicBezTo>
                <a:cubicBezTo>
                  <a:pt x="4274656" y="1671648"/>
                  <a:pt x="4264494" y="1689801"/>
                  <a:pt x="4264494" y="1712564"/>
                </a:cubicBezTo>
                <a:cubicBezTo>
                  <a:pt x="4264494" y="1731866"/>
                  <a:pt x="4271036" y="1749828"/>
                  <a:pt x="4284119" y="1766450"/>
                </a:cubicBezTo>
                <a:cubicBezTo>
                  <a:pt x="4297201" y="1783072"/>
                  <a:pt x="4311003" y="1793518"/>
                  <a:pt x="4325524" y="1797788"/>
                </a:cubicBezTo>
                <a:cubicBezTo>
                  <a:pt x="4358753" y="1807209"/>
                  <a:pt x="4422692" y="1811919"/>
                  <a:pt x="4517340" y="1811919"/>
                </a:cubicBezTo>
                <a:cubicBezTo>
                  <a:pt x="4598728" y="1811919"/>
                  <a:pt x="4658542" y="1803909"/>
                  <a:pt x="4696782" y="1787887"/>
                </a:cubicBezTo>
                <a:cubicBezTo>
                  <a:pt x="4735022" y="1771865"/>
                  <a:pt x="4754142" y="1744434"/>
                  <a:pt x="4754142" y="1705593"/>
                </a:cubicBezTo>
                <a:cubicBezTo>
                  <a:pt x="4754142" y="1682274"/>
                  <a:pt x="4746230" y="1664221"/>
                  <a:pt x="4730404" y="1651435"/>
                </a:cubicBezTo>
                <a:cubicBezTo>
                  <a:pt x="4715513" y="1639442"/>
                  <a:pt x="4706213" y="1629641"/>
                  <a:pt x="4702502" y="1622032"/>
                </a:cubicBezTo>
                <a:cubicBezTo>
                  <a:pt x="4698793" y="1614423"/>
                  <a:pt x="4696938" y="1601112"/>
                  <a:pt x="4696938" y="1582100"/>
                </a:cubicBezTo>
                <a:cubicBezTo>
                  <a:pt x="4696938" y="1559507"/>
                  <a:pt x="4697379" y="1546230"/>
                  <a:pt x="4698261" y="1542268"/>
                </a:cubicBezTo>
                <a:lnTo>
                  <a:pt x="4698331" y="1538510"/>
                </a:lnTo>
                <a:lnTo>
                  <a:pt x="4703937" y="1544553"/>
                </a:lnTo>
                <a:cubicBezTo>
                  <a:pt x="4708907" y="1550038"/>
                  <a:pt x="4726880" y="1572494"/>
                  <a:pt x="4757856" y="1611920"/>
                </a:cubicBezTo>
                <a:lnTo>
                  <a:pt x="4873677" y="1760530"/>
                </a:lnTo>
                <a:cubicBezTo>
                  <a:pt x="4892179" y="1784479"/>
                  <a:pt x="4917903" y="1796724"/>
                  <a:pt x="4950851" y="1797265"/>
                </a:cubicBezTo>
                <a:lnTo>
                  <a:pt x="5177346" y="1797265"/>
                </a:lnTo>
                <a:cubicBezTo>
                  <a:pt x="5217291" y="1797265"/>
                  <a:pt x="5249537" y="1789174"/>
                  <a:pt x="5274083" y="1772993"/>
                </a:cubicBezTo>
                <a:cubicBezTo>
                  <a:pt x="5298629" y="1756812"/>
                  <a:pt x="5310901" y="1733879"/>
                  <a:pt x="5310901" y="1704192"/>
                </a:cubicBezTo>
                <a:cubicBezTo>
                  <a:pt x="5310901" y="1675506"/>
                  <a:pt x="5291511" y="1650656"/>
                  <a:pt x="5252729" y="1629643"/>
                </a:cubicBezTo>
                <a:cubicBezTo>
                  <a:pt x="5231826" y="1618087"/>
                  <a:pt x="5215636" y="1607326"/>
                  <a:pt x="5204158" y="1597360"/>
                </a:cubicBezTo>
                <a:cubicBezTo>
                  <a:pt x="5192681" y="1587394"/>
                  <a:pt x="5172443" y="1567564"/>
                  <a:pt x="5143446" y="1537870"/>
                </a:cubicBezTo>
                <a:cubicBezTo>
                  <a:pt x="5116102" y="1499815"/>
                  <a:pt x="5083569" y="1454563"/>
                  <a:pt x="5045848" y="1402113"/>
                </a:cubicBezTo>
                <a:cubicBezTo>
                  <a:pt x="5008126" y="1349664"/>
                  <a:pt x="4989265" y="1321519"/>
                  <a:pt x="4989265" y="1317679"/>
                </a:cubicBezTo>
                <a:cubicBezTo>
                  <a:pt x="4989265" y="1312913"/>
                  <a:pt x="5004079" y="1300690"/>
                  <a:pt x="5033706" y="1281011"/>
                </a:cubicBezTo>
                <a:cubicBezTo>
                  <a:pt x="5063333" y="1261331"/>
                  <a:pt x="5087186" y="1249849"/>
                  <a:pt x="5105265" y="1246566"/>
                </a:cubicBezTo>
                <a:cubicBezTo>
                  <a:pt x="5129763" y="1242066"/>
                  <a:pt x="5144339" y="1238783"/>
                  <a:pt x="5148994" y="1236715"/>
                </a:cubicBezTo>
                <a:cubicBezTo>
                  <a:pt x="5175071" y="1225818"/>
                  <a:pt x="5188109" y="1206757"/>
                  <a:pt x="5188109" y="1179532"/>
                </a:cubicBezTo>
                <a:cubicBezTo>
                  <a:pt x="5188109" y="1162135"/>
                  <a:pt x="5182277" y="1145941"/>
                  <a:pt x="5170614" y="1130950"/>
                </a:cubicBezTo>
                <a:cubicBezTo>
                  <a:pt x="5158951" y="1115958"/>
                  <a:pt x="5144183" y="1105379"/>
                  <a:pt x="5126312" y="1099212"/>
                </a:cubicBezTo>
                <a:cubicBezTo>
                  <a:pt x="5087486" y="1085595"/>
                  <a:pt x="5035196" y="1078787"/>
                  <a:pt x="4969441" y="1078787"/>
                </a:cubicBezTo>
                <a:cubicBezTo>
                  <a:pt x="4836227" y="1078787"/>
                  <a:pt x="4769619" y="1108648"/>
                  <a:pt x="4769619" y="1168369"/>
                </a:cubicBezTo>
                <a:cubicBezTo>
                  <a:pt x="4769619" y="1180451"/>
                  <a:pt x="4774304" y="1192644"/>
                  <a:pt x="4783673" y="1204949"/>
                </a:cubicBezTo>
                <a:cubicBezTo>
                  <a:pt x="4791982" y="1215897"/>
                  <a:pt x="4796137" y="1222309"/>
                  <a:pt x="4796137" y="1224184"/>
                </a:cubicBezTo>
                <a:cubicBezTo>
                  <a:pt x="4796137" y="1227779"/>
                  <a:pt x="4783427" y="1237469"/>
                  <a:pt x="4758006" y="1253253"/>
                </a:cubicBezTo>
                <a:cubicBezTo>
                  <a:pt x="4732586" y="1269038"/>
                  <a:pt x="4714223" y="1276930"/>
                  <a:pt x="4702919" y="1276930"/>
                </a:cubicBezTo>
                <a:cubicBezTo>
                  <a:pt x="4695085" y="1276930"/>
                  <a:pt x="4690222" y="1271397"/>
                  <a:pt x="4688332" y="1260330"/>
                </a:cubicBezTo>
                <a:cubicBezTo>
                  <a:pt x="4687087" y="1252888"/>
                  <a:pt x="4686464" y="1225956"/>
                  <a:pt x="4686464" y="1179532"/>
                </a:cubicBezTo>
                <a:cubicBezTo>
                  <a:pt x="4686464" y="1130270"/>
                  <a:pt x="4686620" y="1098326"/>
                  <a:pt x="4686931" y="1083702"/>
                </a:cubicBezTo>
                <a:lnTo>
                  <a:pt x="4693191" y="866257"/>
                </a:lnTo>
                <a:cubicBezTo>
                  <a:pt x="4694288" y="833057"/>
                  <a:pt x="4676602" y="816457"/>
                  <a:pt x="4640133" y="816457"/>
                </a:cubicBezTo>
                <a:close/>
                <a:moveTo>
                  <a:pt x="1794464" y="815757"/>
                </a:moveTo>
                <a:cubicBezTo>
                  <a:pt x="1743623" y="815757"/>
                  <a:pt x="1672924" y="828335"/>
                  <a:pt x="1582367" y="853493"/>
                </a:cubicBezTo>
                <a:cubicBezTo>
                  <a:pt x="1524158" y="869252"/>
                  <a:pt x="1482814" y="885203"/>
                  <a:pt x="1458335" y="901347"/>
                </a:cubicBezTo>
                <a:cubicBezTo>
                  <a:pt x="1433856" y="917491"/>
                  <a:pt x="1421616" y="939754"/>
                  <a:pt x="1421616" y="968136"/>
                </a:cubicBezTo>
                <a:cubicBezTo>
                  <a:pt x="1421616" y="993516"/>
                  <a:pt x="1438557" y="1014948"/>
                  <a:pt x="1472439" y="1032434"/>
                </a:cubicBezTo>
                <a:cubicBezTo>
                  <a:pt x="1483965" y="1038401"/>
                  <a:pt x="1491472" y="1043792"/>
                  <a:pt x="1494959" y="1048606"/>
                </a:cubicBezTo>
                <a:cubicBezTo>
                  <a:pt x="1498447" y="1053420"/>
                  <a:pt x="1501069" y="1062639"/>
                  <a:pt x="1502825" y="1076263"/>
                </a:cubicBezTo>
                <a:cubicBezTo>
                  <a:pt x="1508222" y="1113570"/>
                  <a:pt x="1510920" y="1181481"/>
                  <a:pt x="1510920" y="1279999"/>
                </a:cubicBezTo>
                <a:cubicBezTo>
                  <a:pt x="1510920" y="1406416"/>
                  <a:pt x="1507679" y="1496104"/>
                  <a:pt x="1501197" y="1549061"/>
                </a:cubicBezTo>
                <a:cubicBezTo>
                  <a:pt x="1494715" y="1602019"/>
                  <a:pt x="1482375" y="1636347"/>
                  <a:pt x="1464177" y="1652046"/>
                </a:cubicBezTo>
                <a:cubicBezTo>
                  <a:pt x="1447114" y="1661245"/>
                  <a:pt x="1435290" y="1670184"/>
                  <a:pt x="1428704" y="1678864"/>
                </a:cubicBezTo>
                <a:cubicBezTo>
                  <a:pt x="1422118" y="1687544"/>
                  <a:pt x="1418825" y="1699708"/>
                  <a:pt x="1418825" y="1715355"/>
                </a:cubicBezTo>
                <a:cubicBezTo>
                  <a:pt x="1418825" y="1779264"/>
                  <a:pt x="1503570" y="1811219"/>
                  <a:pt x="1673061" y="1811219"/>
                </a:cubicBezTo>
                <a:cubicBezTo>
                  <a:pt x="1819773" y="1811219"/>
                  <a:pt x="1893130" y="1780195"/>
                  <a:pt x="1893130" y="1718146"/>
                </a:cubicBezTo>
                <a:cubicBezTo>
                  <a:pt x="1893130" y="1701824"/>
                  <a:pt x="1887385" y="1687314"/>
                  <a:pt x="1875896" y="1674617"/>
                </a:cubicBezTo>
                <a:cubicBezTo>
                  <a:pt x="1858521" y="1655122"/>
                  <a:pt x="1848852" y="1642038"/>
                  <a:pt x="1846888" y="1635363"/>
                </a:cubicBezTo>
                <a:cubicBezTo>
                  <a:pt x="1844924" y="1628688"/>
                  <a:pt x="1842429" y="1597714"/>
                  <a:pt x="1839405" y="1542440"/>
                </a:cubicBezTo>
                <a:lnTo>
                  <a:pt x="1839405" y="1404193"/>
                </a:lnTo>
                <a:cubicBezTo>
                  <a:pt x="1839405" y="1365997"/>
                  <a:pt x="1843434" y="1340758"/>
                  <a:pt x="1851491" y="1328476"/>
                </a:cubicBezTo>
                <a:cubicBezTo>
                  <a:pt x="1862239" y="1312161"/>
                  <a:pt x="1879042" y="1304004"/>
                  <a:pt x="1901902" y="1304004"/>
                </a:cubicBezTo>
                <a:cubicBezTo>
                  <a:pt x="1934902" y="1304004"/>
                  <a:pt x="1958888" y="1322831"/>
                  <a:pt x="1973861" y="1360486"/>
                </a:cubicBezTo>
                <a:cubicBezTo>
                  <a:pt x="1982912" y="1382582"/>
                  <a:pt x="1987437" y="1423428"/>
                  <a:pt x="1987437" y="1483023"/>
                </a:cubicBezTo>
                <a:cubicBezTo>
                  <a:pt x="1987437" y="1582244"/>
                  <a:pt x="1985610" y="1641458"/>
                  <a:pt x="1981955" y="1660663"/>
                </a:cubicBezTo>
                <a:cubicBezTo>
                  <a:pt x="1953752" y="1682885"/>
                  <a:pt x="1938080" y="1696824"/>
                  <a:pt x="1934941" y="1702480"/>
                </a:cubicBezTo>
                <a:cubicBezTo>
                  <a:pt x="1931802" y="1708135"/>
                  <a:pt x="1930232" y="1716148"/>
                  <a:pt x="1930232" y="1726518"/>
                </a:cubicBezTo>
                <a:cubicBezTo>
                  <a:pt x="1930232" y="1782985"/>
                  <a:pt x="2002417" y="1811219"/>
                  <a:pt x="2146788" y="1811219"/>
                </a:cubicBezTo>
                <a:cubicBezTo>
                  <a:pt x="2308384" y="1811219"/>
                  <a:pt x="2389182" y="1781358"/>
                  <a:pt x="2389182" y="1721637"/>
                </a:cubicBezTo>
                <a:cubicBezTo>
                  <a:pt x="2389182" y="1702424"/>
                  <a:pt x="2380491" y="1685928"/>
                  <a:pt x="2363109" y="1672148"/>
                </a:cubicBezTo>
                <a:cubicBezTo>
                  <a:pt x="2345305" y="1658154"/>
                  <a:pt x="2334217" y="1646978"/>
                  <a:pt x="2329848" y="1638621"/>
                </a:cubicBezTo>
                <a:cubicBezTo>
                  <a:pt x="2325478" y="1630263"/>
                  <a:pt x="2323086" y="1616234"/>
                  <a:pt x="2322671" y="1596532"/>
                </a:cubicBezTo>
                <a:lnTo>
                  <a:pt x="2316389" y="1344664"/>
                </a:lnTo>
                <a:cubicBezTo>
                  <a:pt x="2315425" y="1291925"/>
                  <a:pt x="2310665" y="1251130"/>
                  <a:pt x="2302108" y="1222277"/>
                </a:cubicBezTo>
                <a:cubicBezTo>
                  <a:pt x="2293550" y="1193425"/>
                  <a:pt x="2278538" y="1168010"/>
                  <a:pt x="2257072" y="1146032"/>
                </a:cubicBezTo>
                <a:cubicBezTo>
                  <a:pt x="2210471" y="1097948"/>
                  <a:pt x="2148129" y="1073906"/>
                  <a:pt x="2070047" y="1073906"/>
                </a:cubicBezTo>
                <a:cubicBezTo>
                  <a:pt x="1989690" y="1073906"/>
                  <a:pt x="1925529" y="1108774"/>
                  <a:pt x="1877564" y="1178509"/>
                </a:cubicBezTo>
                <a:cubicBezTo>
                  <a:pt x="1869758" y="1189702"/>
                  <a:pt x="1862754" y="1195298"/>
                  <a:pt x="1856550" y="1195298"/>
                </a:cubicBezTo>
                <a:cubicBezTo>
                  <a:pt x="1844186" y="1195298"/>
                  <a:pt x="1838393" y="1182749"/>
                  <a:pt x="1839172" y="1157651"/>
                </a:cubicBezTo>
                <a:lnTo>
                  <a:pt x="1848200" y="866590"/>
                </a:lnTo>
                <a:cubicBezTo>
                  <a:pt x="1849312" y="832701"/>
                  <a:pt x="1831400" y="815757"/>
                  <a:pt x="1794464" y="815757"/>
                </a:cubicBezTo>
                <a:close/>
                <a:moveTo>
                  <a:pt x="6689343" y="808785"/>
                </a:moveTo>
                <a:cubicBezTo>
                  <a:pt x="6578580" y="808785"/>
                  <a:pt x="6493224" y="836326"/>
                  <a:pt x="6433273" y="891407"/>
                </a:cubicBezTo>
                <a:cubicBezTo>
                  <a:pt x="6391238" y="929936"/>
                  <a:pt x="6370220" y="979699"/>
                  <a:pt x="6370220" y="1040695"/>
                </a:cubicBezTo>
                <a:cubicBezTo>
                  <a:pt x="6370220" y="1081908"/>
                  <a:pt x="6380916" y="1120504"/>
                  <a:pt x="6402307" y="1156483"/>
                </a:cubicBezTo>
                <a:cubicBezTo>
                  <a:pt x="6414872" y="1182434"/>
                  <a:pt x="6421153" y="1197325"/>
                  <a:pt x="6421153" y="1201158"/>
                </a:cubicBezTo>
                <a:cubicBezTo>
                  <a:pt x="6421153" y="1208118"/>
                  <a:pt x="6416995" y="1211820"/>
                  <a:pt x="6408678" y="1212265"/>
                </a:cubicBezTo>
                <a:cubicBezTo>
                  <a:pt x="6387079" y="1213377"/>
                  <a:pt x="6373009" y="1216818"/>
                  <a:pt x="6366467" y="1222588"/>
                </a:cubicBezTo>
                <a:cubicBezTo>
                  <a:pt x="6359926" y="1228359"/>
                  <a:pt x="6356059" y="1240454"/>
                  <a:pt x="6354865" y="1258874"/>
                </a:cubicBezTo>
                <a:lnTo>
                  <a:pt x="6349328" y="1346110"/>
                </a:lnTo>
                <a:cubicBezTo>
                  <a:pt x="6348838" y="1363610"/>
                  <a:pt x="6353905" y="1374340"/>
                  <a:pt x="6364527" y="1378298"/>
                </a:cubicBezTo>
                <a:cubicBezTo>
                  <a:pt x="6375149" y="1382256"/>
                  <a:pt x="6394117" y="1384235"/>
                  <a:pt x="6421431" y="1384235"/>
                </a:cubicBezTo>
                <a:cubicBezTo>
                  <a:pt x="6438591" y="1383768"/>
                  <a:pt x="6449926" y="1386629"/>
                  <a:pt x="6455437" y="1392818"/>
                </a:cubicBezTo>
                <a:cubicBezTo>
                  <a:pt x="6460948" y="1399008"/>
                  <a:pt x="6463704" y="1411868"/>
                  <a:pt x="6463704" y="1431399"/>
                </a:cubicBezTo>
                <a:cubicBezTo>
                  <a:pt x="6463704" y="1481996"/>
                  <a:pt x="6459753" y="1530091"/>
                  <a:pt x="6451851" y="1575684"/>
                </a:cubicBezTo>
                <a:cubicBezTo>
                  <a:pt x="6447582" y="1600901"/>
                  <a:pt x="6434073" y="1618661"/>
                  <a:pt x="6411325" y="1628964"/>
                </a:cubicBezTo>
                <a:cubicBezTo>
                  <a:pt x="6389599" y="1638274"/>
                  <a:pt x="6374410" y="1647703"/>
                  <a:pt x="6365755" y="1657250"/>
                </a:cubicBezTo>
                <a:cubicBezTo>
                  <a:pt x="6357102" y="1666797"/>
                  <a:pt x="6352775" y="1681280"/>
                  <a:pt x="6352775" y="1700701"/>
                </a:cubicBezTo>
                <a:cubicBezTo>
                  <a:pt x="6352775" y="1774379"/>
                  <a:pt x="6438217" y="1811219"/>
                  <a:pt x="6609100" y="1811219"/>
                </a:cubicBezTo>
                <a:cubicBezTo>
                  <a:pt x="6719508" y="1811219"/>
                  <a:pt x="6800649" y="1802869"/>
                  <a:pt x="6852523" y="1786169"/>
                </a:cubicBezTo>
                <a:cubicBezTo>
                  <a:pt x="6904399" y="1769469"/>
                  <a:pt x="6930337" y="1740283"/>
                  <a:pt x="6930337" y="1698611"/>
                </a:cubicBezTo>
                <a:cubicBezTo>
                  <a:pt x="6930337" y="1658658"/>
                  <a:pt x="6907907" y="1632055"/>
                  <a:pt x="6863047" y="1618802"/>
                </a:cubicBezTo>
                <a:cubicBezTo>
                  <a:pt x="6843716" y="1613354"/>
                  <a:pt x="6831072" y="1608087"/>
                  <a:pt x="6825116" y="1603003"/>
                </a:cubicBezTo>
                <a:cubicBezTo>
                  <a:pt x="6819161" y="1597918"/>
                  <a:pt x="6814697" y="1590487"/>
                  <a:pt x="6811724" y="1580710"/>
                </a:cubicBezTo>
                <a:cubicBezTo>
                  <a:pt x="6801028" y="1546813"/>
                  <a:pt x="6795680" y="1505879"/>
                  <a:pt x="6795680" y="1457906"/>
                </a:cubicBezTo>
                <a:cubicBezTo>
                  <a:pt x="6795680" y="1424410"/>
                  <a:pt x="6798189" y="1403058"/>
                  <a:pt x="6803208" y="1393852"/>
                </a:cubicBezTo>
                <a:cubicBezTo>
                  <a:pt x="6808226" y="1384646"/>
                  <a:pt x="6817480" y="1380043"/>
                  <a:pt x="6830971" y="1380043"/>
                </a:cubicBezTo>
                <a:cubicBezTo>
                  <a:pt x="6836018" y="1380043"/>
                  <a:pt x="6842349" y="1380258"/>
                  <a:pt x="6849961" y="1380688"/>
                </a:cubicBezTo>
                <a:cubicBezTo>
                  <a:pt x="6862606" y="1381659"/>
                  <a:pt x="6870927" y="1382145"/>
                  <a:pt x="6874922" y="1382145"/>
                </a:cubicBezTo>
                <a:cubicBezTo>
                  <a:pt x="6893831" y="1382145"/>
                  <a:pt x="6906660" y="1378581"/>
                  <a:pt x="6913409" y="1371454"/>
                </a:cubicBezTo>
                <a:cubicBezTo>
                  <a:pt x="6920158" y="1364327"/>
                  <a:pt x="6924073" y="1350961"/>
                  <a:pt x="6925156" y="1331355"/>
                </a:cubicBezTo>
                <a:lnTo>
                  <a:pt x="6930726" y="1248545"/>
                </a:lnTo>
                <a:cubicBezTo>
                  <a:pt x="6931860" y="1232549"/>
                  <a:pt x="6927566" y="1221071"/>
                  <a:pt x="6917845" y="1214111"/>
                </a:cubicBezTo>
                <a:cubicBezTo>
                  <a:pt x="6908124" y="1207151"/>
                  <a:pt x="6894513" y="1203670"/>
                  <a:pt x="6877012" y="1203670"/>
                </a:cubicBezTo>
                <a:lnTo>
                  <a:pt x="6790499" y="1203670"/>
                </a:lnTo>
                <a:cubicBezTo>
                  <a:pt x="6784666" y="1203670"/>
                  <a:pt x="6781645" y="1203496"/>
                  <a:pt x="6781438" y="1203148"/>
                </a:cubicBezTo>
                <a:cubicBezTo>
                  <a:pt x="6775026" y="1188820"/>
                  <a:pt x="6767377" y="1177347"/>
                  <a:pt x="6758489" y="1168730"/>
                </a:cubicBezTo>
                <a:cubicBezTo>
                  <a:pt x="6749602" y="1160113"/>
                  <a:pt x="6736415" y="1152403"/>
                  <a:pt x="6718929" y="1145598"/>
                </a:cubicBezTo>
                <a:cubicBezTo>
                  <a:pt x="6649165" y="1099946"/>
                  <a:pt x="6614282" y="1061257"/>
                  <a:pt x="6614282" y="1029532"/>
                </a:cubicBezTo>
                <a:cubicBezTo>
                  <a:pt x="6614282" y="1019904"/>
                  <a:pt x="6617527" y="1011845"/>
                  <a:pt x="6624016" y="1005355"/>
                </a:cubicBezTo>
                <a:cubicBezTo>
                  <a:pt x="6630506" y="998866"/>
                  <a:pt x="6638094" y="995621"/>
                  <a:pt x="6646781" y="995621"/>
                </a:cubicBezTo>
                <a:cubicBezTo>
                  <a:pt x="6662585" y="995621"/>
                  <a:pt x="6677839" y="1001906"/>
                  <a:pt x="6692545" y="1014478"/>
                </a:cubicBezTo>
                <a:cubicBezTo>
                  <a:pt x="6722981" y="1051206"/>
                  <a:pt x="6743023" y="1073495"/>
                  <a:pt x="6752674" y="1081344"/>
                </a:cubicBezTo>
                <a:cubicBezTo>
                  <a:pt x="6784695" y="1105590"/>
                  <a:pt x="6819167" y="1117713"/>
                  <a:pt x="6856087" y="1117713"/>
                </a:cubicBezTo>
                <a:cubicBezTo>
                  <a:pt x="6890295" y="1117713"/>
                  <a:pt x="6918779" y="1105937"/>
                  <a:pt x="6941538" y="1082384"/>
                </a:cubicBezTo>
                <a:cubicBezTo>
                  <a:pt x="6964298" y="1058831"/>
                  <a:pt x="6975678" y="1030051"/>
                  <a:pt x="6975678" y="996043"/>
                </a:cubicBezTo>
                <a:cubicBezTo>
                  <a:pt x="6975678" y="949850"/>
                  <a:pt x="6953500" y="909167"/>
                  <a:pt x="6909145" y="873995"/>
                </a:cubicBezTo>
                <a:cubicBezTo>
                  <a:pt x="6853945" y="830522"/>
                  <a:pt x="6780678" y="808785"/>
                  <a:pt x="6689343" y="808785"/>
                </a:cubicBezTo>
                <a:close/>
                <a:moveTo>
                  <a:pt x="1229028" y="794832"/>
                </a:moveTo>
                <a:cubicBezTo>
                  <a:pt x="1217464" y="794832"/>
                  <a:pt x="1202714" y="797226"/>
                  <a:pt x="1184776" y="802014"/>
                </a:cubicBezTo>
                <a:cubicBezTo>
                  <a:pt x="1155253" y="810449"/>
                  <a:pt x="1123509" y="815264"/>
                  <a:pt x="1089546" y="816457"/>
                </a:cubicBezTo>
                <a:lnTo>
                  <a:pt x="716220" y="816457"/>
                </a:lnTo>
                <a:cubicBezTo>
                  <a:pt x="695102" y="816457"/>
                  <a:pt x="676860" y="815566"/>
                  <a:pt x="661495" y="813783"/>
                </a:cubicBezTo>
                <a:cubicBezTo>
                  <a:pt x="646129" y="812000"/>
                  <a:pt x="627583" y="808897"/>
                  <a:pt x="605857" y="804471"/>
                </a:cubicBezTo>
                <a:cubicBezTo>
                  <a:pt x="590099" y="800832"/>
                  <a:pt x="577120" y="799012"/>
                  <a:pt x="566920" y="799012"/>
                </a:cubicBezTo>
                <a:cubicBezTo>
                  <a:pt x="527657" y="799012"/>
                  <a:pt x="488917" y="824663"/>
                  <a:pt x="450699" y="875963"/>
                </a:cubicBezTo>
                <a:cubicBezTo>
                  <a:pt x="428239" y="906065"/>
                  <a:pt x="410203" y="939230"/>
                  <a:pt x="396590" y="975457"/>
                </a:cubicBezTo>
                <a:cubicBezTo>
                  <a:pt x="382978" y="1011685"/>
                  <a:pt x="376171" y="1045057"/>
                  <a:pt x="376171" y="1075574"/>
                </a:cubicBezTo>
                <a:cubicBezTo>
                  <a:pt x="376171" y="1108537"/>
                  <a:pt x="385572" y="1135894"/>
                  <a:pt x="404374" y="1157645"/>
                </a:cubicBezTo>
                <a:cubicBezTo>
                  <a:pt x="423175" y="1179397"/>
                  <a:pt x="447356" y="1190272"/>
                  <a:pt x="476916" y="1190272"/>
                </a:cubicBezTo>
                <a:cubicBezTo>
                  <a:pt x="502637" y="1190272"/>
                  <a:pt x="528617" y="1180240"/>
                  <a:pt x="554857" y="1160175"/>
                </a:cubicBezTo>
                <a:cubicBezTo>
                  <a:pt x="576627" y="1143467"/>
                  <a:pt x="603378" y="1110960"/>
                  <a:pt x="635110" y="1062654"/>
                </a:cubicBezTo>
                <a:cubicBezTo>
                  <a:pt x="649579" y="1040758"/>
                  <a:pt x="663129" y="1029810"/>
                  <a:pt x="675760" y="1029810"/>
                </a:cubicBezTo>
                <a:cubicBezTo>
                  <a:pt x="683839" y="1029810"/>
                  <a:pt x="690464" y="1036826"/>
                  <a:pt x="695634" y="1050858"/>
                </a:cubicBezTo>
                <a:cubicBezTo>
                  <a:pt x="700804" y="1064889"/>
                  <a:pt x="703389" y="1091733"/>
                  <a:pt x="703389" y="1131389"/>
                </a:cubicBezTo>
                <a:cubicBezTo>
                  <a:pt x="703389" y="1190554"/>
                  <a:pt x="701769" y="1260501"/>
                  <a:pt x="698530" y="1341228"/>
                </a:cubicBezTo>
                <a:cubicBezTo>
                  <a:pt x="695291" y="1421956"/>
                  <a:pt x="691792" y="1480640"/>
                  <a:pt x="688034" y="1517279"/>
                </a:cubicBezTo>
                <a:cubicBezTo>
                  <a:pt x="684010" y="1556653"/>
                  <a:pt x="679258" y="1582198"/>
                  <a:pt x="673780" y="1593913"/>
                </a:cubicBezTo>
                <a:cubicBezTo>
                  <a:pt x="668303" y="1605629"/>
                  <a:pt x="657496" y="1613821"/>
                  <a:pt x="641359" y="1618491"/>
                </a:cubicBezTo>
                <a:cubicBezTo>
                  <a:pt x="614245" y="1626807"/>
                  <a:pt x="598078" y="1632411"/>
                  <a:pt x="592860" y="1635302"/>
                </a:cubicBezTo>
                <a:cubicBezTo>
                  <a:pt x="571194" y="1649148"/>
                  <a:pt x="560361" y="1668157"/>
                  <a:pt x="560361" y="1692329"/>
                </a:cubicBezTo>
                <a:cubicBezTo>
                  <a:pt x="560361" y="1734572"/>
                  <a:pt x="587038" y="1764677"/>
                  <a:pt x="640392" y="1782644"/>
                </a:cubicBezTo>
                <a:cubicBezTo>
                  <a:pt x="697511" y="1802161"/>
                  <a:pt x="784651" y="1811919"/>
                  <a:pt x="901810" y="1811919"/>
                </a:cubicBezTo>
                <a:cubicBezTo>
                  <a:pt x="997785" y="1811919"/>
                  <a:pt x="1070433" y="1803067"/>
                  <a:pt x="1119755" y="1785363"/>
                </a:cubicBezTo>
                <a:cubicBezTo>
                  <a:pt x="1169077" y="1767658"/>
                  <a:pt x="1193738" y="1738741"/>
                  <a:pt x="1193738" y="1698611"/>
                </a:cubicBezTo>
                <a:cubicBezTo>
                  <a:pt x="1193738" y="1678293"/>
                  <a:pt x="1188228" y="1662342"/>
                  <a:pt x="1177210" y="1650756"/>
                </a:cubicBezTo>
                <a:cubicBezTo>
                  <a:pt x="1166191" y="1639171"/>
                  <a:pt x="1140346" y="1627122"/>
                  <a:pt x="1099675" y="1614611"/>
                </a:cubicBezTo>
                <a:cubicBezTo>
                  <a:pt x="1093397" y="1607161"/>
                  <a:pt x="1086689" y="1595702"/>
                  <a:pt x="1079550" y="1580232"/>
                </a:cubicBezTo>
                <a:cubicBezTo>
                  <a:pt x="1072412" y="1564762"/>
                  <a:pt x="1068843" y="1537941"/>
                  <a:pt x="1068843" y="1499767"/>
                </a:cubicBezTo>
                <a:lnTo>
                  <a:pt x="1068843" y="1109063"/>
                </a:lnTo>
                <a:cubicBezTo>
                  <a:pt x="1068843" y="1078079"/>
                  <a:pt x="1071603" y="1057241"/>
                  <a:pt x="1077121" y="1046549"/>
                </a:cubicBezTo>
                <a:cubicBezTo>
                  <a:pt x="1082640" y="1035857"/>
                  <a:pt x="1090947" y="1030511"/>
                  <a:pt x="1102043" y="1030511"/>
                </a:cubicBezTo>
                <a:cubicBezTo>
                  <a:pt x="1110449" y="1030511"/>
                  <a:pt x="1118167" y="1034024"/>
                  <a:pt x="1125198" y="1041051"/>
                </a:cubicBezTo>
                <a:cubicBezTo>
                  <a:pt x="1132228" y="1048078"/>
                  <a:pt x="1142559" y="1064114"/>
                  <a:pt x="1156190" y="1089161"/>
                </a:cubicBezTo>
                <a:cubicBezTo>
                  <a:pt x="1176070" y="1125296"/>
                  <a:pt x="1196043" y="1150950"/>
                  <a:pt x="1216108" y="1166123"/>
                </a:cubicBezTo>
                <a:cubicBezTo>
                  <a:pt x="1236173" y="1181296"/>
                  <a:pt x="1260245" y="1188883"/>
                  <a:pt x="1288323" y="1188883"/>
                </a:cubicBezTo>
                <a:cubicBezTo>
                  <a:pt x="1317920" y="1188883"/>
                  <a:pt x="1343204" y="1181014"/>
                  <a:pt x="1364173" y="1165278"/>
                </a:cubicBezTo>
                <a:cubicBezTo>
                  <a:pt x="1392874" y="1143619"/>
                  <a:pt x="1407224" y="1110230"/>
                  <a:pt x="1407224" y="1065111"/>
                </a:cubicBezTo>
                <a:cubicBezTo>
                  <a:pt x="1407224" y="1003685"/>
                  <a:pt x="1388295" y="943282"/>
                  <a:pt x="1350436" y="883902"/>
                </a:cubicBezTo>
                <a:cubicBezTo>
                  <a:pt x="1312578" y="824522"/>
                  <a:pt x="1272108" y="794832"/>
                  <a:pt x="1229028" y="79483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7" dur="1500" fill="hold"/>
                                            <p:tgtEl>
                                              <p:spTgt spid="4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8" dur="1500" fill="hold"/>
                                            <p:tgtEl>
                                              <p:spTgt spid="4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11" dur="1500" fill="hold"/>
                                            <p:tgtEl>
                                              <p:spTgt spid="43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12" dur="1500" fill="hold"/>
                                            <p:tgtEl>
                                              <p:spTgt spid="43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15" dur="1500" fill="hold"/>
                                            <p:tgtEl>
                                              <p:spTgt spid="4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16" dur="1500" fill="hold"/>
                                            <p:tgtEl>
                                              <p:spTgt spid="4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19" dur="1500" fill="hold"/>
                                            <p:tgtEl>
                                              <p:spTgt spid="43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20" dur="1500" fill="hold"/>
                                            <p:tgtEl>
                                              <p:spTgt spid="43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23" dur="1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24" dur="1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27" dur="15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28" dur="15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31" dur="15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32" dur="15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35" dur="15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36" dur="15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39" dur="15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40" dur="15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43" dur="15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44" dur="15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47" dur="1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48" dur="1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51" dur="1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52" dur="1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55" dur="1500" fill="hold"/>
                                            <p:tgtEl>
                                              <p:spTgt spid="10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56" dur="1500" fill="hold"/>
                                            <p:tgtEl>
                                              <p:spTgt spid="10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59" dur="1500" fill="hold"/>
                                            <p:tgtEl>
                                              <p:spTgt spid="10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60" dur="1500" fill="hold"/>
                                            <p:tgtEl>
                                              <p:spTgt spid="10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63" dur="1500" fill="hold"/>
                                            <p:tgtEl>
                                              <p:spTgt spid="10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64" dur="1500" fill="hold"/>
                                            <p:tgtEl>
                                              <p:spTgt spid="10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67" dur="1500" fill="hold"/>
                                            <p:tgtEl>
                                              <p:spTgt spid="10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68" dur="1500" fill="hold"/>
                                            <p:tgtEl>
                                              <p:spTgt spid="10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71" dur="1500" fill="hold"/>
                                            <p:tgtEl>
                                              <p:spTgt spid="10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72" dur="1500" fill="hold"/>
                                            <p:tgtEl>
                                              <p:spTgt spid="10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nodeType="withEffect" p14:presetBounceEnd="75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333">
                                          <p:cBhvr additive="base">
                                            <p:cTn id="75" dur="1500" fill="hold"/>
                                            <p:tgtEl>
                                              <p:spTgt spid="10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333">
                                          <p:cBhvr additive="base">
                                            <p:cTn id="76" dur="1500" fill="hold"/>
                                            <p:tgtEl>
                                              <p:spTgt spid="10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3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3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3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3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43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0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10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10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10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10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10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500" fill="hold"/>
                                            <p:tgtEl>
                                              <p:spTgt spid="10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500" fill="hold"/>
                                            <p:tgtEl>
                                              <p:spTgt spid="10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10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10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500" fill="hold"/>
                                            <p:tgtEl>
                                              <p:spTgt spid="10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10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 10" title="Angry Birds Cardinal">
            <a:hlinkClick r:id="" action="ppaction://media"/>
            <a:extLst>
              <a:ext uri="{FF2B5EF4-FFF2-40B4-BE49-F238E27FC236}">
                <a16:creationId xmlns:a16="http://schemas.microsoft.com/office/drawing/2014/main" id="{9BEFD0C2-64AC-E79A-CFA9-BCB6E6A63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16E342F-9776-6D5D-338A-F0F8F9A57BC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6342616" y="3720432"/>
                </a:moveTo>
                <a:cubicBezTo>
                  <a:pt x="6343765" y="3720432"/>
                  <a:pt x="6346215" y="3720825"/>
                  <a:pt x="6349965" y="3721611"/>
                </a:cubicBezTo>
                <a:cubicBezTo>
                  <a:pt x="6360320" y="3723990"/>
                  <a:pt x="6373800" y="3725891"/>
                  <a:pt x="6390403" y="3727315"/>
                </a:cubicBezTo>
                <a:cubicBezTo>
                  <a:pt x="6412855" y="3729701"/>
                  <a:pt x="6436463" y="3730895"/>
                  <a:pt x="6461228" y="3730895"/>
                </a:cubicBezTo>
                <a:cubicBezTo>
                  <a:pt x="6494888" y="3730895"/>
                  <a:pt x="6525549" y="3728675"/>
                  <a:pt x="6553211" y="3724235"/>
                </a:cubicBezTo>
                <a:cubicBezTo>
                  <a:pt x="6565227" y="3722634"/>
                  <a:pt x="6574333" y="3721833"/>
                  <a:pt x="6580530" y="3721833"/>
                </a:cubicBezTo>
                <a:cubicBezTo>
                  <a:pt x="6591359" y="3721833"/>
                  <a:pt x="6600184" y="3724674"/>
                  <a:pt x="6607003" y="3730356"/>
                </a:cubicBezTo>
                <a:cubicBezTo>
                  <a:pt x="6613822" y="3736037"/>
                  <a:pt x="6617232" y="3742406"/>
                  <a:pt x="6617232" y="3749463"/>
                </a:cubicBezTo>
                <a:cubicBezTo>
                  <a:pt x="6617232" y="3765370"/>
                  <a:pt x="6606212" y="3778486"/>
                  <a:pt x="6584171" y="3788811"/>
                </a:cubicBezTo>
                <a:cubicBezTo>
                  <a:pt x="6562131" y="3799136"/>
                  <a:pt x="6529288" y="3804299"/>
                  <a:pt x="6485644" y="3804299"/>
                </a:cubicBezTo>
                <a:cubicBezTo>
                  <a:pt x="6440681" y="3804299"/>
                  <a:pt x="6405185" y="3796876"/>
                  <a:pt x="6379157" y="3782029"/>
                </a:cubicBezTo>
                <a:cubicBezTo>
                  <a:pt x="6353128" y="3767182"/>
                  <a:pt x="6340114" y="3748651"/>
                  <a:pt x="6340114" y="3726436"/>
                </a:cubicBezTo>
                <a:cubicBezTo>
                  <a:pt x="6340114" y="3722434"/>
                  <a:pt x="6340948" y="3720432"/>
                  <a:pt x="6342616" y="3720432"/>
                </a:cubicBezTo>
                <a:close/>
                <a:moveTo>
                  <a:pt x="7167563" y="3361960"/>
                </a:moveTo>
                <a:cubicBezTo>
                  <a:pt x="7118315" y="3361960"/>
                  <a:pt x="7075664" y="3382211"/>
                  <a:pt x="7039611" y="3422712"/>
                </a:cubicBezTo>
                <a:cubicBezTo>
                  <a:pt x="7012163" y="3447892"/>
                  <a:pt x="6998439" y="3482619"/>
                  <a:pt x="6998439" y="3526893"/>
                </a:cubicBezTo>
                <a:cubicBezTo>
                  <a:pt x="6998439" y="3574895"/>
                  <a:pt x="7015432" y="3615125"/>
                  <a:pt x="7049418" y="3647584"/>
                </a:cubicBezTo>
                <a:cubicBezTo>
                  <a:pt x="7080898" y="3677544"/>
                  <a:pt x="7118882" y="3692525"/>
                  <a:pt x="7163371" y="3692525"/>
                </a:cubicBezTo>
                <a:cubicBezTo>
                  <a:pt x="7209128" y="3692525"/>
                  <a:pt x="7248291" y="3676112"/>
                  <a:pt x="7280861" y="3643287"/>
                </a:cubicBezTo>
                <a:cubicBezTo>
                  <a:pt x="7313430" y="3610461"/>
                  <a:pt x="7329715" y="3571433"/>
                  <a:pt x="7329715" y="3526203"/>
                </a:cubicBezTo>
                <a:cubicBezTo>
                  <a:pt x="7329715" y="3482730"/>
                  <a:pt x="7315298" y="3449878"/>
                  <a:pt x="7286464" y="3427649"/>
                </a:cubicBezTo>
                <a:cubicBezTo>
                  <a:pt x="7251990" y="3383857"/>
                  <a:pt x="7212355" y="3361960"/>
                  <a:pt x="7167563" y="3361960"/>
                </a:cubicBezTo>
                <a:close/>
                <a:moveTo>
                  <a:pt x="3246229" y="3104378"/>
                </a:moveTo>
                <a:cubicBezTo>
                  <a:pt x="3265079" y="3104378"/>
                  <a:pt x="3280443" y="3110894"/>
                  <a:pt x="3292321" y="3123924"/>
                </a:cubicBezTo>
                <a:cubicBezTo>
                  <a:pt x="3304199" y="3136955"/>
                  <a:pt x="3310139" y="3154067"/>
                  <a:pt x="3310139" y="3175259"/>
                </a:cubicBezTo>
                <a:cubicBezTo>
                  <a:pt x="3310139" y="3193219"/>
                  <a:pt x="3299998" y="3202199"/>
                  <a:pt x="3279718" y="3202199"/>
                </a:cubicBezTo>
                <a:lnTo>
                  <a:pt x="3209260" y="3202199"/>
                </a:lnTo>
                <a:cubicBezTo>
                  <a:pt x="3196051" y="3202199"/>
                  <a:pt x="3187681" y="3200737"/>
                  <a:pt x="3184149" y="3197812"/>
                </a:cubicBezTo>
                <a:cubicBezTo>
                  <a:pt x="3180617" y="3194888"/>
                  <a:pt x="3178851" y="3188534"/>
                  <a:pt x="3178851" y="3178750"/>
                </a:cubicBezTo>
                <a:cubicBezTo>
                  <a:pt x="3178851" y="3162087"/>
                  <a:pt x="3184814" y="3145602"/>
                  <a:pt x="3196741" y="3129295"/>
                </a:cubicBezTo>
                <a:cubicBezTo>
                  <a:pt x="3208823" y="3112684"/>
                  <a:pt x="3225319" y="3104378"/>
                  <a:pt x="3246229" y="3104378"/>
                </a:cubicBezTo>
                <a:close/>
                <a:moveTo>
                  <a:pt x="6494061" y="3085543"/>
                </a:moveTo>
                <a:cubicBezTo>
                  <a:pt x="6516068" y="3086285"/>
                  <a:pt x="6533726" y="3098841"/>
                  <a:pt x="6547035" y="3123213"/>
                </a:cubicBezTo>
                <a:cubicBezTo>
                  <a:pt x="6560344" y="3147585"/>
                  <a:pt x="6566998" y="3183308"/>
                  <a:pt x="6566998" y="3230384"/>
                </a:cubicBezTo>
                <a:cubicBezTo>
                  <a:pt x="6566998" y="3258892"/>
                  <a:pt x="6561007" y="3280972"/>
                  <a:pt x="6549025" y="3296623"/>
                </a:cubicBezTo>
                <a:cubicBezTo>
                  <a:pt x="6537044" y="3312274"/>
                  <a:pt x="6521031" y="3320099"/>
                  <a:pt x="6500988" y="3320099"/>
                </a:cubicBezTo>
                <a:cubicBezTo>
                  <a:pt x="6482035" y="3320099"/>
                  <a:pt x="6465833" y="3306854"/>
                  <a:pt x="6452383" y="3280362"/>
                </a:cubicBezTo>
                <a:cubicBezTo>
                  <a:pt x="6438934" y="3253870"/>
                  <a:pt x="6432209" y="3216512"/>
                  <a:pt x="6432209" y="3168287"/>
                </a:cubicBezTo>
                <a:cubicBezTo>
                  <a:pt x="6432209" y="3142152"/>
                  <a:pt x="6438035" y="3121827"/>
                  <a:pt x="6449687" y="3107314"/>
                </a:cubicBezTo>
                <a:cubicBezTo>
                  <a:pt x="6461339" y="3092800"/>
                  <a:pt x="6476131" y="3085543"/>
                  <a:pt x="6494061" y="3085543"/>
                </a:cubicBezTo>
                <a:close/>
                <a:moveTo>
                  <a:pt x="4976503" y="2955212"/>
                </a:moveTo>
                <a:cubicBezTo>
                  <a:pt x="4943000" y="2955212"/>
                  <a:pt x="4896148" y="2962267"/>
                  <a:pt x="4835949" y="2976376"/>
                </a:cubicBezTo>
                <a:cubicBezTo>
                  <a:pt x="4775749" y="2990485"/>
                  <a:pt x="4719036" y="3007754"/>
                  <a:pt x="4665807" y="3028183"/>
                </a:cubicBezTo>
                <a:cubicBezTo>
                  <a:pt x="4622053" y="3044935"/>
                  <a:pt x="4600175" y="3071171"/>
                  <a:pt x="4600175" y="3106891"/>
                </a:cubicBezTo>
                <a:cubicBezTo>
                  <a:pt x="4600175" y="3137837"/>
                  <a:pt x="4617412" y="3160816"/>
                  <a:pt x="4651887" y="3175826"/>
                </a:cubicBezTo>
                <a:cubicBezTo>
                  <a:pt x="4670263" y="3183905"/>
                  <a:pt x="4680588" y="3195742"/>
                  <a:pt x="4682863" y="3211338"/>
                </a:cubicBezTo>
                <a:cubicBezTo>
                  <a:pt x="4683612" y="3216971"/>
                  <a:pt x="4685018" y="3240539"/>
                  <a:pt x="4687083" y="3282041"/>
                </a:cubicBezTo>
                <a:cubicBezTo>
                  <a:pt x="4689147" y="3323542"/>
                  <a:pt x="4690179" y="3351672"/>
                  <a:pt x="4690179" y="3366430"/>
                </a:cubicBezTo>
                <a:cubicBezTo>
                  <a:pt x="4690179" y="3412705"/>
                  <a:pt x="4687400" y="3446960"/>
                  <a:pt x="4681840" y="3469193"/>
                </a:cubicBezTo>
                <a:cubicBezTo>
                  <a:pt x="4676281" y="3491426"/>
                  <a:pt x="4665804" y="3511597"/>
                  <a:pt x="4650408" y="3529705"/>
                </a:cubicBezTo>
                <a:cubicBezTo>
                  <a:pt x="4632130" y="3536502"/>
                  <a:pt x="4619770" y="3544295"/>
                  <a:pt x="4613328" y="3553082"/>
                </a:cubicBezTo>
                <a:cubicBezTo>
                  <a:pt x="4606887" y="3561870"/>
                  <a:pt x="4603666" y="3574072"/>
                  <a:pt x="4603666" y="3589690"/>
                </a:cubicBezTo>
                <a:cubicBezTo>
                  <a:pt x="4603666" y="3608213"/>
                  <a:pt x="4609692" y="3624483"/>
                  <a:pt x="4621745" y="3638500"/>
                </a:cubicBezTo>
                <a:cubicBezTo>
                  <a:pt x="4633797" y="3652517"/>
                  <a:pt x="4648007" y="3661864"/>
                  <a:pt x="4664373" y="3666541"/>
                </a:cubicBezTo>
                <a:cubicBezTo>
                  <a:pt x="4716149" y="3680610"/>
                  <a:pt x="4783682" y="3687644"/>
                  <a:pt x="4866975" y="3687644"/>
                </a:cubicBezTo>
                <a:cubicBezTo>
                  <a:pt x="5029031" y="3687644"/>
                  <a:pt x="5110059" y="3652899"/>
                  <a:pt x="5110059" y="3583408"/>
                </a:cubicBezTo>
                <a:cubicBezTo>
                  <a:pt x="5110059" y="3569821"/>
                  <a:pt x="5106867" y="3558317"/>
                  <a:pt x="5100486" y="3548896"/>
                </a:cubicBezTo>
                <a:cubicBezTo>
                  <a:pt x="5094103" y="3539475"/>
                  <a:pt x="5083100" y="3529216"/>
                  <a:pt x="5067475" y="3518120"/>
                </a:cubicBezTo>
                <a:cubicBezTo>
                  <a:pt x="5052213" y="3507283"/>
                  <a:pt x="5042123" y="3495566"/>
                  <a:pt x="5037205" y="3482969"/>
                </a:cubicBezTo>
                <a:cubicBezTo>
                  <a:pt x="5032287" y="3470372"/>
                  <a:pt x="5029827" y="3448733"/>
                  <a:pt x="5029827" y="3418053"/>
                </a:cubicBezTo>
                <a:lnTo>
                  <a:pt x="5029827" y="3012706"/>
                </a:lnTo>
                <a:cubicBezTo>
                  <a:pt x="5029827" y="2974377"/>
                  <a:pt x="5012053" y="2955212"/>
                  <a:pt x="4976503" y="2955212"/>
                </a:cubicBezTo>
                <a:close/>
                <a:moveTo>
                  <a:pt x="1309378" y="2955212"/>
                </a:moveTo>
                <a:cubicBezTo>
                  <a:pt x="1275875" y="2955212"/>
                  <a:pt x="1229023" y="2962267"/>
                  <a:pt x="1168824" y="2976376"/>
                </a:cubicBezTo>
                <a:cubicBezTo>
                  <a:pt x="1108624" y="2990485"/>
                  <a:pt x="1051910" y="3007754"/>
                  <a:pt x="998683" y="3028183"/>
                </a:cubicBezTo>
                <a:cubicBezTo>
                  <a:pt x="954928" y="3044935"/>
                  <a:pt x="933050" y="3071171"/>
                  <a:pt x="933050" y="3106891"/>
                </a:cubicBezTo>
                <a:cubicBezTo>
                  <a:pt x="933050" y="3137837"/>
                  <a:pt x="950288" y="3160816"/>
                  <a:pt x="984762" y="3175826"/>
                </a:cubicBezTo>
                <a:cubicBezTo>
                  <a:pt x="1003137" y="3183905"/>
                  <a:pt x="1013463" y="3195742"/>
                  <a:pt x="1015738" y="3211338"/>
                </a:cubicBezTo>
                <a:cubicBezTo>
                  <a:pt x="1016487" y="3216971"/>
                  <a:pt x="1017894" y="3240539"/>
                  <a:pt x="1019958" y="3282041"/>
                </a:cubicBezTo>
                <a:cubicBezTo>
                  <a:pt x="1022022" y="3323542"/>
                  <a:pt x="1023054" y="3351672"/>
                  <a:pt x="1023054" y="3366430"/>
                </a:cubicBezTo>
                <a:cubicBezTo>
                  <a:pt x="1023054" y="3412705"/>
                  <a:pt x="1020275" y="3446960"/>
                  <a:pt x="1014715" y="3469193"/>
                </a:cubicBezTo>
                <a:cubicBezTo>
                  <a:pt x="1009156" y="3491426"/>
                  <a:pt x="998679" y="3511597"/>
                  <a:pt x="983283" y="3529705"/>
                </a:cubicBezTo>
                <a:cubicBezTo>
                  <a:pt x="965005" y="3536502"/>
                  <a:pt x="952645" y="3544295"/>
                  <a:pt x="946203" y="3553082"/>
                </a:cubicBezTo>
                <a:cubicBezTo>
                  <a:pt x="939762" y="3561870"/>
                  <a:pt x="936541" y="3574072"/>
                  <a:pt x="936541" y="3589690"/>
                </a:cubicBezTo>
                <a:cubicBezTo>
                  <a:pt x="936541" y="3608213"/>
                  <a:pt x="942568" y="3624483"/>
                  <a:pt x="954620" y="3638500"/>
                </a:cubicBezTo>
                <a:cubicBezTo>
                  <a:pt x="966672" y="3652517"/>
                  <a:pt x="980882" y="3661864"/>
                  <a:pt x="997248" y="3666541"/>
                </a:cubicBezTo>
                <a:cubicBezTo>
                  <a:pt x="1049024" y="3680610"/>
                  <a:pt x="1116557" y="3687644"/>
                  <a:pt x="1199850" y="3687644"/>
                </a:cubicBezTo>
                <a:cubicBezTo>
                  <a:pt x="1361906" y="3687644"/>
                  <a:pt x="1442934" y="3652899"/>
                  <a:pt x="1442934" y="3583408"/>
                </a:cubicBezTo>
                <a:cubicBezTo>
                  <a:pt x="1442934" y="3569821"/>
                  <a:pt x="1439743" y="3558317"/>
                  <a:pt x="1433361" y="3548896"/>
                </a:cubicBezTo>
                <a:cubicBezTo>
                  <a:pt x="1426979" y="3539475"/>
                  <a:pt x="1415975" y="3529216"/>
                  <a:pt x="1400350" y="3518120"/>
                </a:cubicBezTo>
                <a:cubicBezTo>
                  <a:pt x="1385088" y="3507283"/>
                  <a:pt x="1374998" y="3495566"/>
                  <a:pt x="1370080" y="3482969"/>
                </a:cubicBezTo>
                <a:cubicBezTo>
                  <a:pt x="1365162" y="3470372"/>
                  <a:pt x="1362703" y="3448733"/>
                  <a:pt x="1362703" y="3418053"/>
                </a:cubicBezTo>
                <a:lnTo>
                  <a:pt x="1362703" y="3012706"/>
                </a:lnTo>
                <a:cubicBezTo>
                  <a:pt x="1362703" y="2974377"/>
                  <a:pt x="1344928" y="2955212"/>
                  <a:pt x="1309378" y="2955212"/>
                </a:cubicBezTo>
                <a:close/>
                <a:moveTo>
                  <a:pt x="5763408" y="2954512"/>
                </a:moveTo>
                <a:cubicBezTo>
                  <a:pt x="5682147" y="2954512"/>
                  <a:pt x="5622170" y="2983349"/>
                  <a:pt x="5583478" y="3041025"/>
                </a:cubicBezTo>
                <a:cubicBezTo>
                  <a:pt x="5569580" y="3058703"/>
                  <a:pt x="5559554" y="3067542"/>
                  <a:pt x="5553402" y="3067542"/>
                </a:cubicBezTo>
                <a:cubicBezTo>
                  <a:pt x="5544759" y="3067542"/>
                  <a:pt x="5540438" y="3061123"/>
                  <a:pt x="5540438" y="3048285"/>
                </a:cubicBezTo>
                <a:cubicBezTo>
                  <a:pt x="5540438" y="3045432"/>
                  <a:pt x="5540564" y="3043000"/>
                  <a:pt x="5540816" y="3040991"/>
                </a:cubicBezTo>
                <a:cubicBezTo>
                  <a:pt x="5541498" y="3026145"/>
                  <a:pt x="5541839" y="3019507"/>
                  <a:pt x="5541839" y="3021078"/>
                </a:cubicBezTo>
                <a:cubicBezTo>
                  <a:pt x="5541839" y="3003756"/>
                  <a:pt x="5535646" y="2988447"/>
                  <a:pt x="5523260" y="2975153"/>
                </a:cubicBezTo>
                <a:cubicBezTo>
                  <a:pt x="5510874" y="2961859"/>
                  <a:pt x="5495575" y="2955212"/>
                  <a:pt x="5477363" y="2955212"/>
                </a:cubicBezTo>
                <a:cubicBezTo>
                  <a:pt x="5461166" y="2955212"/>
                  <a:pt x="5431643" y="2960870"/>
                  <a:pt x="5388793" y="2972185"/>
                </a:cubicBezTo>
                <a:cubicBezTo>
                  <a:pt x="5345942" y="2983500"/>
                  <a:pt x="5302435" y="2996977"/>
                  <a:pt x="5258272" y="3012617"/>
                </a:cubicBezTo>
                <a:cubicBezTo>
                  <a:pt x="5206519" y="3031133"/>
                  <a:pt x="5171211" y="3047262"/>
                  <a:pt x="5152347" y="3061005"/>
                </a:cubicBezTo>
                <a:cubicBezTo>
                  <a:pt x="5133482" y="3074747"/>
                  <a:pt x="5124050" y="3093297"/>
                  <a:pt x="5124050" y="3116653"/>
                </a:cubicBezTo>
                <a:cubicBezTo>
                  <a:pt x="5124050" y="3140254"/>
                  <a:pt x="5134049" y="3156257"/>
                  <a:pt x="5154048" y="3164663"/>
                </a:cubicBezTo>
                <a:cubicBezTo>
                  <a:pt x="5179353" y="3184439"/>
                  <a:pt x="5193937" y="3198279"/>
                  <a:pt x="5197799" y="3206185"/>
                </a:cubicBezTo>
                <a:cubicBezTo>
                  <a:pt x="5201661" y="3214090"/>
                  <a:pt x="5203592" y="3232852"/>
                  <a:pt x="5203592" y="3262472"/>
                </a:cubicBezTo>
                <a:cubicBezTo>
                  <a:pt x="5203592" y="3320133"/>
                  <a:pt x="5201961" y="3375492"/>
                  <a:pt x="5198700" y="3428549"/>
                </a:cubicBezTo>
                <a:cubicBezTo>
                  <a:pt x="5195994" y="3471874"/>
                  <a:pt x="5193287" y="3498277"/>
                  <a:pt x="5190578" y="3507757"/>
                </a:cubicBezTo>
                <a:cubicBezTo>
                  <a:pt x="5187868" y="3517238"/>
                  <a:pt x="5181807" y="3525417"/>
                  <a:pt x="5172393" y="3532296"/>
                </a:cubicBezTo>
                <a:cubicBezTo>
                  <a:pt x="5156116" y="3544000"/>
                  <a:pt x="5145385" y="3553662"/>
                  <a:pt x="5140200" y="3561282"/>
                </a:cubicBezTo>
                <a:cubicBezTo>
                  <a:pt x="5135015" y="3568902"/>
                  <a:pt x="5132423" y="3579765"/>
                  <a:pt x="5132423" y="3593870"/>
                </a:cubicBezTo>
                <a:cubicBezTo>
                  <a:pt x="5132423" y="3656853"/>
                  <a:pt x="5201820" y="3688344"/>
                  <a:pt x="5340616" y="3688344"/>
                </a:cubicBezTo>
                <a:cubicBezTo>
                  <a:pt x="5423345" y="3688344"/>
                  <a:pt x="5485820" y="3681136"/>
                  <a:pt x="5528041" y="3666719"/>
                </a:cubicBezTo>
                <a:cubicBezTo>
                  <a:pt x="5570262" y="3652302"/>
                  <a:pt x="5591372" y="3628019"/>
                  <a:pt x="5591372" y="3593870"/>
                </a:cubicBezTo>
                <a:cubicBezTo>
                  <a:pt x="5591372" y="3580832"/>
                  <a:pt x="5587792" y="3568453"/>
                  <a:pt x="5580631" y="3556735"/>
                </a:cubicBezTo>
                <a:cubicBezTo>
                  <a:pt x="5562108" y="3528953"/>
                  <a:pt x="5551360" y="3510702"/>
                  <a:pt x="5548388" y="3501982"/>
                </a:cubicBezTo>
                <a:cubicBezTo>
                  <a:pt x="5545415" y="3493261"/>
                  <a:pt x="5543929" y="3475751"/>
                  <a:pt x="5543929" y="3449452"/>
                </a:cubicBezTo>
                <a:lnTo>
                  <a:pt x="5543929" y="3311316"/>
                </a:lnTo>
                <a:cubicBezTo>
                  <a:pt x="5543929" y="3261238"/>
                  <a:pt x="5548727" y="3227949"/>
                  <a:pt x="5558322" y="3211449"/>
                </a:cubicBezTo>
                <a:cubicBezTo>
                  <a:pt x="5567917" y="3194949"/>
                  <a:pt x="5585349" y="3186700"/>
                  <a:pt x="5610618" y="3186700"/>
                </a:cubicBezTo>
                <a:cubicBezTo>
                  <a:pt x="5637117" y="3186700"/>
                  <a:pt x="5658168" y="3199026"/>
                  <a:pt x="5673771" y="3223680"/>
                </a:cubicBezTo>
                <a:cubicBezTo>
                  <a:pt x="5681717" y="3247206"/>
                  <a:pt x="5685690" y="3289905"/>
                  <a:pt x="5685690" y="3351776"/>
                </a:cubicBezTo>
                <a:cubicBezTo>
                  <a:pt x="5685690" y="3458603"/>
                  <a:pt x="5677436" y="3520681"/>
                  <a:pt x="5660929" y="3538011"/>
                </a:cubicBezTo>
                <a:cubicBezTo>
                  <a:pt x="5644770" y="3555600"/>
                  <a:pt x="5634856" y="3567297"/>
                  <a:pt x="5631187" y="3573101"/>
                </a:cubicBezTo>
                <a:cubicBezTo>
                  <a:pt x="5627518" y="3578905"/>
                  <a:pt x="5625684" y="3587922"/>
                  <a:pt x="5625684" y="3600152"/>
                </a:cubicBezTo>
                <a:cubicBezTo>
                  <a:pt x="5625684" y="3632500"/>
                  <a:pt x="5642298" y="3655711"/>
                  <a:pt x="5675528" y="3669788"/>
                </a:cubicBezTo>
                <a:cubicBezTo>
                  <a:pt x="5703791" y="3681692"/>
                  <a:pt x="5750992" y="3687644"/>
                  <a:pt x="5817133" y="3687644"/>
                </a:cubicBezTo>
                <a:cubicBezTo>
                  <a:pt x="5913308" y="3687644"/>
                  <a:pt x="5981821" y="3680923"/>
                  <a:pt x="6022670" y="3667481"/>
                </a:cubicBezTo>
                <a:cubicBezTo>
                  <a:pt x="6063519" y="3654038"/>
                  <a:pt x="6083944" y="3628571"/>
                  <a:pt x="6083944" y="3591080"/>
                </a:cubicBezTo>
                <a:cubicBezTo>
                  <a:pt x="6083944" y="3574209"/>
                  <a:pt x="6079052" y="3560559"/>
                  <a:pt x="6069268" y="3550130"/>
                </a:cubicBezTo>
                <a:cubicBezTo>
                  <a:pt x="6046727" y="3526262"/>
                  <a:pt x="6033352" y="3510522"/>
                  <a:pt x="6029146" y="3502910"/>
                </a:cubicBezTo>
                <a:cubicBezTo>
                  <a:pt x="6024940" y="3495297"/>
                  <a:pt x="6022410" y="3482934"/>
                  <a:pt x="6021558" y="3465818"/>
                </a:cubicBezTo>
                <a:lnTo>
                  <a:pt x="6011796" y="3220322"/>
                </a:lnTo>
                <a:cubicBezTo>
                  <a:pt x="6008964" y="3162202"/>
                  <a:pt x="6001357" y="3117424"/>
                  <a:pt x="5988976" y="3085988"/>
                </a:cubicBezTo>
                <a:cubicBezTo>
                  <a:pt x="5976593" y="3054552"/>
                  <a:pt x="5956618" y="3030321"/>
                  <a:pt x="5929052" y="3013295"/>
                </a:cubicBezTo>
                <a:cubicBezTo>
                  <a:pt x="5880368" y="2974106"/>
                  <a:pt x="5825153" y="2954512"/>
                  <a:pt x="5763408" y="2954512"/>
                </a:cubicBezTo>
                <a:close/>
                <a:moveTo>
                  <a:pt x="4258459" y="2954512"/>
                </a:moveTo>
                <a:cubicBezTo>
                  <a:pt x="4177197" y="2954512"/>
                  <a:pt x="4117220" y="2983349"/>
                  <a:pt x="4078528" y="3041025"/>
                </a:cubicBezTo>
                <a:cubicBezTo>
                  <a:pt x="4064630" y="3058703"/>
                  <a:pt x="4054605" y="3067542"/>
                  <a:pt x="4048453" y="3067542"/>
                </a:cubicBezTo>
                <a:cubicBezTo>
                  <a:pt x="4039810" y="3067542"/>
                  <a:pt x="4035488" y="3061123"/>
                  <a:pt x="4035488" y="3048285"/>
                </a:cubicBezTo>
                <a:cubicBezTo>
                  <a:pt x="4035488" y="3045432"/>
                  <a:pt x="4035614" y="3043000"/>
                  <a:pt x="4035867" y="3040991"/>
                </a:cubicBezTo>
                <a:cubicBezTo>
                  <a:pt x="4036548" y="3026145"/>
                  <a:pt x="4036889" y="3019507"/>
                  <a:pt x="4036889" y="3021078"/>
                </a:cubicBezTo>
                <a:cubicBezTo>
                  <a:pt x="4036889" y="3003756"/>
                  <a:pt x="4030696" y="2988447"/>
                  <a:pt x="4018310" y="2975153"/>
                </a:cubicBezTo>
                <a:cubicBezTo>
                  <a:pt x="4005924" y="2961859"/>
                  <a:pt x="3990625" y="2955212"/>
                  <a:pt x="3972413" y="2955212"/>
                </a:cubicBezTo>
                <a:cubicBezTo>
                  <a:pt x="3956217" y="2955212"/>
                  <a:pt x="3926694" y="2960870"/>
                  <a:pt x="3883843" y="2972185"/>
                </a:cubicBezTo>
                <a:cubicBezTo>
                  <a:pt x="3840992" y="2983500"/>
                  <a:pt x="3797486" y="2996977"/>
                  <a:pt x="3753323" y="3012617"/>
                </a:cubicBezTo>
                <a:cubicBezTo>
                  <a:pt x="3701570" y="3031133"/>
                  <a:pt x="3666261" y="3047262"/>
                  <a:pt x="3647397" y="3061005"/>
                </a:cubicBezTo>
                <a:cubicBezTo>
                  <a:pt x="3628532" y="3074747"/>
                  <a:pt x="3619100" y="3093297"/>
                  <a:pt x="3619100" y="3116653"/>
                </a:cubicBezTo>
                <a:cubicBezTo>
                  <a:pt x="3619100" y="3140254"/>
                  <a:pt x="3629100" y="3156257"/>
                  <a:pt x="3649098" y="3164663"/>
                </a:cubicBezTo>
                <a:cubicBezTo>
                  <a:pt x="3674404" y="3184439"/>
                  <a:pt x="3688987" y="3198279"/>
                  <a:pt x="3692849" y="3206185"/>
                </a:cubicBezTo>
                <a:cubicBezTo>
                  <a:pt x="3696711" y="3214090"/>
                  <a:pt x="3698642" y="3232852"/>
                  <a:pt x="3698642" y="3262472"/>
                </a:cubicBezTo>
                <a:cubicBezTo>
                  <a:pt x="3698642" y="3320133"/>
                  <a:pt x="3697011" y="3375492"/>
                  <a:pt x="3693750" y="3428549"/>
                </a:cubicBezTo>
                <a:cubicBezTo>
                  <a:pt x="3691045" y="3471874"/>
                  <a:pt x="3688337" y="3498277"/>
                  <a:pt x="3685628" y="3507757"/>
                </a:cubicBezTo>
                <a:cubicBezTo>
                  <a:pt x="3682918" y="3517238"/>
                  <a:pt x="3676857" y="3525417"/>
                  <a:pt x="3667444" y="3532296"/>
                </a:cubicBezTo>
                <a:cubicBezTo>
                  <a:pt x="3651166" y="3544000"/>
                  <a:pt x="3640435" y="3553662"/>
                  <a:pt x="3635250" y="3561282"/>
                </a:cubicBezTo>
                <a:cubicBezTo>
                  <a:pt x="3630065" y="3568902"/>
                  <a:pt x="3627473" y="3579765"/>
                  <a:pt x="3627473" y="3593870"/>
                </a:cubicBezTo>
                <a:cubicBezTo>
                  <a:pt x="3627473" y="3656853"/>
                  <a:pt x="3696870" y="3688344"/>
                  <a:pt x="3835666" y="3688344"/>
                </a:cubicBezTo>
                <a:cubicBezTo>
                  <a:pt x="3918396" y="3688344"/>
                  <a:pt x="3980870" y="3681136"/>
                  <a:pt x="4023092" y="3666719"/>
                </a:cubicBezTo>
                <a:cubicBezTo>
                  <a:pt x="4065312" y="3652302"/>
                  <a:pt x="4086422" y="3628019"/>
                  <a:pt x="4086422" y="3593870"/>
                </a:cubicBezTo>
                <a:cubicBezTo>
                  <a:pt x="4086422" y="3580832"/>
                  <a:pt x="4082842" y="3568453"/>
                  <a:pt x="4075682" y="3556735"/>
                </a:cubicBezTo>
                <a:cubicBezTo>
                  <a:pt x="4057158" y="3528953"/>
                  <a:pt x="4046411" y="3510702"/>
                  <a:pt x="4043438" y="3501982"/>
                </a:cubicBezTo>
                <a:cubicBezTo>
                  <a:pt x="4040466" y="3493261"/>
                  <a:pt x="4038980" y="3475751"/>
                  <a:pt x="4038980" y="3449452"/>
                </a:cubicBezTo>
                <a:lnTo>
                  <a:pt x="4038980" y="3311316"/>
                </a:lnTo>
                <a:cubicBezTo>
                  <a:pt x="4038980" y="3261238"/>
                  <a:pt x="4043777" y="3227949"/>
                  <a:pt x="4053373" y="3211449"/>
                </a:cubicBezTo>
                <a:cubicBezTo>
                  <a:pt x="4062968" y="3194949"/>
                  <a:pt x="4080400" y="3186700"/>
                  <a:pt x="4105668" y="3186700"/>
                </a:cubicBezTo>
                <a:cubicBezTo>
                  <a:pt x="4132167" y="3186700"/>
                  <a:pt x="4153219" y="3199026"/>
                  <a:pt x="4168822" y="3223680"/>
                </a:cubicBezTo>
                <a:cubicBezTo>
                  <a:pt x="4176768" y="3247206"/>
                  <a:pt x="4180740" y="3289905"/>
                  <a:pt x="4180740" y="3351776"/>
                </a:cubicBezTo>
                <a:cubicBezTo>
                  <a:pt x="4180740" y="3458603"/>
                  <a:pt x="4172487" y="3520681"/>
                  <a:pt x="4155980" y="3538011"/>
                </a:cubicBezTo>
                <a:cubicBezTo>
                  <a:pt x="4139820" y="3555600"/>
                  <a:pt x="4129907" y="3567297"/>
                  <a:pt x="4126238" y="3573101"/>
                </a:cubicBezTo>
                <a:cubicBezTo>
                  <a:pt x="4122568" y="3578905"/>
                  <a:pt x="4120734" y="3587922"/>
                  <a:pt x="4120734" y="3600152"/>
                </a:cubicBezTo>
                <a:cubicBezTo>
                  <a:pt x="4120734" y="3632500"/>
                  <a:pt x="4137349" y="3655711"/>
                  <a:pt x="4170578" y="3669788"/>
                </a:cubicBezTo>
                <a:cubicBezTo>
                  <a:pt x="4198841" y="3681692"/>
                  <a:pt x="4246043" y="3687644"/>
                  <a:pt x="4312183" y="3687644"/>
                </a:cubicBezTo>
                <a:cubicBezTo>
                  <a:pt x="4408358" y="3687644"/>
                  <a:pt x="4476871" y="3680923"/>
                  <a:pt x="4517720" y="3667481"/>
                </a:cubicBezTo>
                <a:cubicBezTo>
                  <a:pt x="4558570" y="3654038"/>
                  <a:pt x="4578994" y="3628571"/>
                  <a:pt x="4578994" y="3591080"/>
                </a:cubicBezTo>
                <a:cubicBezTo>
                  <a:pt x="4578994" y="3574209"/>
                  <a:pt x="4574102" y="3560559"/>
                  <a:pt x="4564318" y="3550130"/>
                </a:cubicBezTo>
                <a:cubicBezTo>
                  <a:pt x="4541777" y="3526262"/>
                  <a:pt x="4528403" y="3510522"/>
                  <a:pt x="4524197" y="3502910"/>
                </a:cubicBezTo>
                <a:cubicBezTo>
                  <a:pt x="4519990" y="3495297"/>
                  <a:pt x="4517461" y="3482934"/>
                  <a:pt x="4516608" y="3465818"/>
                </a:cubicBezTo>
                <a:lnTo>
                  <a:pt x="4506846" y="3220322"/>
                </a:lnTo>
                <a:cubicBezTo>
                  <a:pt x="4504014" y="3162202"/>
                  <a:pt x="4496408" y="3117424"/>
                  <a:pt x="4484026" y="3085988"/>
                </a:cubicBezTo>
                <a:cubicBezTo>
                  <a:pt x="4471643" y="3054552"/>
                  <a:pt x="4451669" y="3030321"/>
                  <a:pt x="4424102" y="3013295"/>
                </a:cubicBezTo>
                <a:cubicBezTo>
                  <a:pt x="4375418" y="2974106"/>
                  <a:pt x="4320203" y="2954512"/>
                  <a:pt x="4258459" y="2954512"/>
                </a:cubicBezTo>
                <a:close/>
                <a:moveTo>
                  <a:pt x="3253212" y="2950331"/>
                </a:moveTo>
                <a:cubicBezTo>
                  <a:pt x="3196263" y="2950331"/>
                  <a:pt x="3143013" y="2960738"/>
                  <a:pt x="3093461" y="2981552"/>
                </a:cubicBezTo>
                <a:cubicBezTo>
                  <a:pt x="3028018" y="3008911"/>
                  <a:pt x="2973996" y="3050665"/>
                  <a:pt x="2931397" y="3106813"/>
                </a:cubicBezTo>
                <a:cubicBezTo>
                  <a:pt x="2882032" y="3171671"/>
                  <a:pt x="2857348" y="3244720"/>
                  <a:pt x="2857348" y="3325959"/>
                </a:cubicBezTo>
                <a:cubicBezTo>
                  <a:pt x="2857348" y="3386555"/>
                  <a:pt x="2871588" y="3444130"/>
                  <a:pt x="2900065" y="3498685"/>
                </a:cubicBezTo>
                <a:cubicBezTo>
                  <a:pt x="2921866" y="3539860"/>
                  <a:pt x="2949488" y="3574991"/>
                  <a:pt x="2982932" y="3604077"/>
                </a:cubicBezTo>
                <a:cubicBezTo>
                  <a:pt x="3051570" y="3663042"/>
                  <a:pt x="3136545" y="3692525"/>
                  <a:pt x="3237857" y="3692525"/>
                </a:cubicBezTo>
                <a:cubicBezTo>
                  <a:pt x="3338138" y="3692525"/>
                  <a:pt x="3426449" y="3663962"/>
                  <a:pt x="3502789" y="3606834"/>
                </a:cubicBezTo>
                <a:cubicBezTo>
                  <a:pt x="3548693" y="3572664"/>
                  <a:pt x="3571646" y="3536484"/>
                  <a:pt x="3571646" y="3498296"/>
                </a:cubicBezTo>
                <a:cubicBezTo>
                  <a:pt x="3571646" y="3479491"/>
                  <a:pt x="3564563" y="3461021"/>
                  <a:pt x="3550399" y="3442887"/>
                </a:cubicBezTo>
                <a:cubicBezTo>
                  <a:pt x="3536233" y="3424752"/>
                  <a:pt x="3520660" y="3415685"/>
                  <a:pt x="3503678" y="3415685"/>
                </a:cubicBezTo>
                <a:cubicBezTo>
                  <a:pt x="3491419" y="3415685"/>
                  <a:pt x="3476083" y="3422156"/>
                  <a:pt x="3457670" y="3435098"/>
                </a:cubicBezTo>
                <a:cubicBezTo>
                  <a:pt x="3441155" y="3446772"/>
                  <a:pt x="3420002" y="3456688"/>
                  <a:pt x="3394211" y="3464846"/>
                </a:cubicBezTo>
                <a:cubicBezTo>
                  <a:pt x="3368420" y="3473003"/>
                  <a:pt x="3345140" y="3477082"/>
                  <a:pt x="3324370" y="3477082"/>
                </a:cubicBezTo>
                <a:cubicBezTo>
                  <a:pt x="3290199" y="3477082"/>
                  <a:pt x="3258333" y="3465027"/>
                  <a:pt x="3228773" y="3440919"/>
                </a:cubicBezTo>
                <a:cubicBezTo>
                  <a:pt x="3199213" y="3416810"/>
                  <a:pt x="3184432" y="3391747"/>
                  <a:pt x="3184432" y="3365730"/>
                </a:cubicBezTo>
                <a:cubicBezTo>
                  <a:pt x="3184432" y="3362661"/>
                  <a:pt x="3186660" y="3361127"/>
                  <a:pt x="3191114" y="3361127"/>
                </a:cubicBezTo>
                <a:lnTo>
                  <a:pt x="3519033" y="3361127"/>
                </a:lnTo>
                <a:cubicBezTo>
                  <a:pt x="3544487" y="3361127"/>
                  <a:pt x="3564619" y="3349743"/>
                  <a:pt x="3579429" y="3326976"/>
                </a:cubicBezTo>
                <a:cubicBezTo>
                  <a:pt x="3594238" y="3304209"/>
                  <a:pt x="3601643" y="3276430"/>
                  <a:pt x="3601643" y="3243637"/>
                </a:cubicBezTo>
                <a:cubicBezTo>
                  <a:pt x="3601643" y="3204337"/>
                  <a:pt x="3590014" y="3163899"/>
                  <a:pt x="3566754" y="3122323"/>
                </a:cubicBezTo>
                <a:cubicBezTo>
                  <a:pt x="3546896" y="3086477"/>
                  <a:pt x="3520612" y="3055375"/>
                  <a:pt x="3487902" y="3029017"/>
                </a:cubicBezTo>
                <a:cubicBezTo>
                  <a:pt x="3423303" y="2976560"/>
                  <a:pt x="3345073" y="2950331"/>
                  <a:pt x="3253212" y="2950331"/>
                </a:cubicBezTo>
                <a:close/>
                <a:moveTo>
                  <a:pt x="1985807" y="2949631"/>
                </a:moveTo>
                <a:cubicBezTo>
                  <a:pt x="1976697" y="2949631"/>
                  <a:pt x="1967836" y="2951725"/>
                  <a:pt x="1959223" y="2955913"/>
                </a:cubicBezTo>
                <a:cubicBezTo>
                  <a:pt x="1934220" y="2964281"/>
                  <a:pt x="1918662" y="2968465"/>
                  <a:pt x="1912547" y="2968465"/>
                </a:cubicBezTo>
                <a:cubicBezTo>
                  <a:pt x="1906298" y="2968465"/>
                  <a:pt x="1896103" y="2967535"/>
                  <a:pt x="1881960" y="2965675"/>
                </a:cubicBezTo>
                <a:cubicBezTo>
                  <a:pt x="1832460" y="2955446"/>
                  <a:pt x="1795914" y="2950331"/>
                  <a:pt x="1772320" y="2950331"/>
                </a:cubicBezTo>
                <a:cubicBezTo>
                  <a:pt x="1684217" y="2950331"/>
                  <a:pt x="1614538" y="2980640"/>
                  <a:pt x="1563281" y="3041258"/>
                </a:cubicBezTo>
                <a:cubicBezTo>
                  <a:pt x="1527102" y="3083879"/>
                  <a:pt x="1509012" y="3134594"/>
                  <a:pt x="1509012" y="3193404"/>
                </a:cubicBezTo>
                <a:cubicBezTo>
                  <a:pt x="1509012" y="3248181"/>
                  <a:pt x="1526531" y="3296152"/>
                  <a:pt x="1561569" y="3337316"/>
                </a:cubicBezTo>
                <a:cubicBezTo>
                  <a:pt x="1596607" y="3378481"/>
                  <a:pt x="1649787" y="3416085"/>
                  <a:pt x="1721108" y="3450130"/>
                </a:cubicBezTo>
                <a:cubicBezTo>
                  <a:pt x="1756925" y="3468268"/>
                  <a:pt x="1774833" y="3484787"/>
                  <a:pt x="1774833" y="3499686"/>
                </a:cubicBezTo>
                <a:cubicBezTo>
                  <a:pt x="1774833" y="3508780"/>
                  <a:pt x="1771638" y="3516124"/>
                  <a:pt x="1765249" y="3521717"/>
                </a:cubicBezTo>
                <a:cubicBezTo>
                  <a:pt x="1758860" y="3527309"/>
                  <a:pt x="1749820" y="3530106"/>
                  <a:pt x="1738131" y="3530106"/>
                </a:cubicBezTo>
                <a:cubicBezTo>
                  <a:pt x="1726419" y="3530106"/>
                  <a:pt x="1715184" y="3526818"/>
                  <a:pt x="1704425" y="3520244"/>
                </a:cubicBezTo>
                <a:cubicBezTo>
                  <a:pt x="1693666" y="3513669"/>
                  <a:pt x="1679177" y="3500605"/>
                  <a:pt x="1660958" y="3481051"/>
                </a:cubicBezTo>
                <a:cubicBezTo>
                  <a:pt x="1625437" y="3443159"/>
                  <a:pt x="1601440" y="3419304"/>
                  <a:pt x="1588965" y="3409487"/>
                </a:cubicBezTo>
                <a:cubicBezTo>
                  <a:pt x="1576490" y="3399669"/>
                  <a:pt x="1562025" y="3394760"/>
                  <a:pt x="1545569" y="3394760"/>
                </a:cubicBezTo>
                <a:cubicBezTo>
                  <a:pt x="1502593" y="3394760"/>
                  <a:pt x="1481104" y="3420900"/>
                  <a:pt x="1481104" y="3473179"/>
                </a:cubicBezTo>
                <a:cubicBezTo>
                  <a:pt x="1481104" y="3501857"/>
                  <a:pt x="1489632" y="3535571"/>
                  <a:pt x="1506688" y="3574318"/>
                </a:cubicBezTo>
                <a:cubicBezTo>
                  <a:pt x="1523744" y="3613066"/>
                  <a:pt x="1542586" y="3641747"/>
                  <a:pt x="1563215" y="3660359"/>
                </a:cubicBezTo>
                <a:cubicBezTo>
                  <a:pt x="1578440" y="3673894"/>
                  <a:pt x="1598838" y="3680661"/>
                  <a:pt x="1624411" y="3680661"/>
                </a:cubicBezTo>
                <a:cubicBezTo>
                  <a:pt x="1631690" y="3680661"/>
                  <a:pt x="1643138" y="3679587"/>
                  <a:pt x="1658756" y="3677437"/>
                </a:cubicBezTo>
                <a:cubicBezTo>
                  <a:pt x="1665012" y="3676333"/>
                  <a:pt x="1670308" y="3675780"/>
                  <a:pt x="1674644" y="3675780"/>
                </a:cubicBezTo>
                <a:cubicBezTo>
                  <a:pt x="1679047" y="3675780"/>
                  <a:pt x="1702933" y="3678238"/>
                  <a:pt x="1746303" y="3683152"/>
                </a:cubicBezTo>
                <a:cubicBezTo>
                  <a:pt x="1795803" y="3689401"/>
                  <a:pt x="1830289" y="3692525"/>
                  <a:pt x="1849761" y="3692525"/>
                </a:cubicBezTo>
                <a:cubicBezTo>
                  <a:pt x="1924032" y="3692525"/>
                  <a:pt x="1988783" y="3667783"/>
                  <a:pt x="2044012" y="3618298"/>
                </a:cubicBezTo>
                <a:cubicBezTo>
                  <a:pt x="2100754" y="3581844"/>
                  <a:pt x="2129124" y="3529049"/>
                  <a:pt x="2129124" y="3459915"/>
                </a:cubicBezTo>
                <a:cubicBezTo>
                  <a:pt x="2129124" y="3405041"/>
                  <a:pt x="2109971" y="3358451"/>
                  <a:pt x="2071664" y="3320144"/>
                </a:cubicBezTo>
                <a:cubicBezTo>
                  <a:pt x="2028717" y="3277190"/>
                  <a:pt x="1967006" y="3237619"/>
                  <a:pt x="1886530" y="3201432"/>
                </a:cubicBezTo>
                <a:cubicBezTo>
                  <a:pt x="1848719" y="3184138"/>
                  <a:pt x="1829814" y="3167042"/>
                  <a:pt x="1829814" y="3150142"/>
                </a:cubicBezTo>
                <a:cubicBezTo>
                  <a:pt x="1829814" y="3140980"/>
                  <a:pt x="1833176" y="3133040"/>
                  <a:pt x="1839899" y="3126321"/>
                </a:cubicBezTo>
                <a:cubicBezTo>
                  <a:pt x="1846622" y="3119601"/>
                  <a:pt x="1854327" y="3116241"/>
                  <a:pt x="1863014" y="3116241"/>
                </a:cubicBezTo>
                <a:cubicBezTo>
                  <a:pt x="1878632" y="3116241"/>
                  <a:pt x="1904201" y="3130659"/>
                  <a:pt x="1939721" y="3159493"/>
                </a:cubicBezTo>
                <a:cubicBezTo>
                  <a:pt x="1960119" y="3184465"/>
                  <a:pt x="1977529" y="3201405"/>
                  <a:pt x="1991950" y="3210315"/>
                </a:cubicBezTo>
                <a:cubicBezTo>
                  <a:pt x="2006371" y="3219225"/>
                  <a:pt x="2023161" y="3223680"/>
                  <a:pt x="2042322" y="3223680"/>
                </a:cubicBezTo>
                <a:cubicBezTo>
                  <a:pt x="2065886" y="3223680"/>
                  <a:pt x="2085662" y="3216114"/>
                  <a:pt x="2101651" y="3200981"/>
                </a:cubicBezTo>
                <a:cubicBezTo>
                  <a:pt x="2117639" y="3185849"/>
                  <a:pt x="2125633" y="3167042"/>
                  <a:pt x="2125633" y="3144560"/>
                </a:cubicBezTo>
                <a:cubicBezTo>
                  <a:pt x="2125633" y="3123976"/>
                  <a:pt x="2119707" y="3099855"/>
                  <a:pt x="2107855" y="3072196"/>
                </a:cubicBezTo>
                <a:cubicBezTo>
                  <a:pt x="2096002" y="3044536"/>
                  <a:pt x="2081930" y="3020789"/>
                  <a:pt x="2065638" y="3000954"/>
                </a:cubicBezTo>
                <a:cubicBezTo>
                  <a:pt x="2038650" y="2966738"/>
                  <a:pt x="2012039" y="2949631"/>
                  <a:pt x="1985807" y="2949631"/>
                </a:cubicBezTo>
                <a:close/>
                <a:moveTo>
                  <a:pt x="6873558" y="2912650"/>
                </a:moveTo>
                <a:cubicBezTo>
                  <a:pt x="6864300" y="2912650"/>
                  <a:pt x="6853126" y="2917557"/>
                  <a:pt x="6840036" y="2927371"/>
                </a:cubicBezTo>
                <a:cubicBezTo>
                  <a:pt x="6791618" y="2965930"/>
                  <a:pt x="6743720" y="2985210"/>
                  <a:pt x="6696340" y="2985210"/>
                </a:cubicBezTo>
                <a:cubicBezTo>
                  <a:pt x="6680908" y="2985210"/>
                  <a:pt x="6654160" y="2981448"/>
                  <a:pt x="6616098" y="2973925"/>
                </a:cubicBezTo>
                <a:cubicBezTo>
                  <a:pt x="6567406" y="2963777"/>
                  <a:pt x="6524619" y="2958703"/>
                  <a:pt x="6487735" y="2958703"/>
                </a:cubicBezTo>
                <a:cubicBezTo>
                  <a:pt x="6393880" y="2958703"/>
                  <a:pt x="6306110" y="2987282"/>
                  <a:pt x="6224426" y="3044438"/>
                </a:cubicBezTo>
                <a:cubicBezTo>
                  <a:pt x="6196763" y="3058796"/>
                  <a:pt x="6173802" y="3081235"/>
                  <a:pt x="6155542" y="3111755"/>
                </a:cubicBezTo>
                <a:cubicBezTo>
                  <a:pt x="6137281" y="3142276"/>
                  <a:pt x="6128151" y="3174377"/>
                  <a:pt x="6128151" y="3208058"/>
                </a:cubicBezTo>
                <a:cubicBezTo>
                  <a:pt x="6128151" y="3271508"/>
                  <a:pt x="6160432" y="3327879"/>
                  <a:pt x="6224993" y="3377171"/>
                </a:cubicBezTo>
                <a:cubicBezTo>
                  <a:pt x="6222296" y="3384909"/>
                  <a:pt x="6220946" y="3389935"/>
                  <a:pt x="6220946" y="3392247"/>
                </a:cubicBezTo>
                <a:cubicBezTo>
                  <a:pt x="6220946" y="3391973"/>
                  <a:pt x="6217959" y="3393330"/>
                  <a:pt x="6211985" y="3396317"/>
                </a:cubicBezTo>
                <a:cubicBezTo>
                  <a:pt x="6183432" y="3410341"/>
                  <a:pt x="6159415" y="3430256"/>
                  <a:pt x="6139931" y="3456062"/>
                </a:cubicBezTo>
                <a:cubicBezTo>
                  <a:pt x="6120448" y="3481868"/>
                  <a:pt x="6110706" y="3507572"/>
                  <a:pt x="6110706" y="3533174"/>
                </a:cubicBezTo>
                <a:cubicBezTo>
                  <a:pt x="6110706" y="3571348"/>
                  <a:pt x="6130942" y="3607379"/>
                  <a:pt x="6171413" y="3641268"/>
                </a:cubicBezTo>
                <a:cubicBezTo>
                  <a:pt x="6179782" y="3648295"/>
                  <a:pt x="6183966" y="3652031"/>
                  <a:pt x="6183966" y="3652476"/>
                </a:cubicBezTo>
                <a:cubicBezTo>
                  <a:pt x="6183966" y="3652617"/>
                  <a:pt x="6181772" y="3653921"/>
                  <a:pt x="6177384" y="3656390"/>
                </a:cubicBezTo>
                <a:cubicBezTo>
                  <a:pt x="6155518" y="3664943"/>
                  <a:pt x="6138821" y="3678065"/>
                  <a:pt x="6127295" y="3695755"/>
                </a:cubicBezTo>
                <a:cubicBezTo>
                  <a:pt x="6115769" y="3713444"/>
                  <a:pt x="6110006" y="3732740"/>
                  <a:pt x="6110006" y="3753643"/>
                </a:cubicBezTo>
                <a:cubicBezTo>
                  <a:pt x="6110006" y="3782885"/>
                  <a:pt x="6119651" y="3810705"/>
                  <a:pt x="6138942" y="3837104"/>
                </a:cubicBezTo>
                <a:cubicBezTo>
                  <a:pt x="6158232" y="3863503"/>
                  <a:pt x="6183740" y="3884634"/>
                  <a:pt x="6215465" y="3900497"/>
                </a:cubicBezTo>
                <a:cubicBezTo>
                  <a:pt x="6281464" y="3933015"/>
                  <a:pt x="6367336" y="3949273"/>
                  <a:pt x="6473080" y="3949273"/>
                </a:cubicBezTo>
                <a:cubicBezTo>
                  <a:pt x="6556951" y="3949273"/>
                  <a:pt x="6630526" y="3939360"/>
                  <a:pt x="6693805" y="3919531"/>
                </a:cubicBezTo>
                <a:cubicBezTo>
                  <a:pt x="6776349" y="3893462"/>
                  <a:pt x="6838995" y="3853224"/>
                  <a:pt x="6881741" y="3798818"/>
                </a:cubicBezTo>
                <a:cubicBezTo>
                  <a:pt x="6918343" y="3751838"/>
                  <a:pt x="6936644" y="3703291"/>
                  <a:pt x="6936644" y="3653176"/>
                </a:cubicBezTo>
                <a:cubicBezTo>
                  <a:pt x="6936644" y="3622230"/>
                  <a:pt x="6928908" y="3593059"/>
                  <a:pt x="6913434" y="3565663"/>
                </a:cubicBezTo>
                <a:cubicBezTo>
                  <a:pt x="6897961" y="3538267"/>
                  <a:pt x="6875704" y="3516189"/>
                  <a:pt x="6846662" y="3499430"/>
                </a:cubicBezTo>
                <a:cubicBezTo>
                  <a:pt x="6816405" y="3481277"/>
                  <a:pt x="6772579" y="3472201"/>
                  <a:pt x="6715186" y="3472201"/>
                </a:cubicBezTo>
                <a:cubicBezTo>
                  <a:pt x="6678636" y="3472201"/>
                  <a:pt x="6621687" y="3477623"/>
                  <a:pt x="6544339" y="3488467"/>
                </a:cubicBezTo>
                <a:cubicBezTo>
                  <a:pt x="6509115" y="3493433"/>
                  <a:pt x="6482342" y="3495916"/>
                  <a:pt x="6464019" y="3495916"/>
                </a:cubicBezTo>
                <a:cubicBezTo>
                  <a:pt x="6439039" y="3495916"/>
                  <a:pt x="6420401" y="3492442"/>
                  <a:pt x="6408104" y="3485493"/>
                </a:cubicBezTo>
                <a:cubicBezTo>
                  <a:pt x="6395806" y="3478544"/>
                  <a:pt x="6389658" y="3469788"/>
                  <a:pt x="6389658" y="3459225"/>
                </a:cubicBezTo>
                <a:cubicBezTo>
                  <a:pt x="6389658" y="3444060"/>
                  <a:pt x="6397001" y="3436477"/>
                  <a:pt x="6411684" y="3436477"/>
                </a:cubicBezTo>
                <a:cubicBezTo>
                  <a:pt x="6417036" y="3436477"/>
                  <a:pt x="6425745" y="3437174"/>
                  <a:pt x="6437813" y="3438567"/>
                </a:cubicBezTo>
                <a:cubicBezTo>
                  <a:pt x="6452697" y="3440428"/>
                  <a:pt x="6468407" y="3441358"/>
                  <a:pt x="6484943" y="3441358"/>
                </a:cubicBezTo>
                <a:cubicBezTo>
                  <a:pt x="6550202" y="3441358"/>
                  <a:pt x="6610127" y="3431738"/>
                  <a:pt x="6664719" y="3412500"/>
                </a:cubicBezTo>
                <a:cubicBezTo>
                  <a:pt x="6719311" y="3393261"/>
                  <a:pt x="6758070" y="3367531"/>
                  <a:pt x="6780996" y="3335310"/>
                </a:cubicBezTo>
                <a:cubicBezTo>
                  <a:pt x="6833127" y="3291821"/>
                  <a:pt x="6859193" y="3240565"/>
                  <a:pt x="6859193" y="3181540"/>
                </a:cubicBezTo>
                <a:cubicBezTo>
                  <a:pt x="6859193" y="3173372"/>
                  <a:pt x="6858352" y="3163406"/>
                  <a:pt x="6856669" y="3151643"/>
                </a:cubicBezTo>
                <a:cubicBezTo>
                  <a:pt x="6856031" y="3144883"/>
                  <a:pt x="6855713" y="3140432"/>
                  <a:pt x="6855713" y="3138290"/>
                </a:cubicBezTo>
                <a:cubicBezTo>
                  <a:pt x="6855713" y="3136992"/>
                  <a:pt x="6859308" y="3133182"/>
                  <a:pt x="6866498" y="3126860"/>
                </a:cubicBezTo>
                <a:cubicBezTo>
                  <a:pt x="6884962" y="3110886"/>
                  <a:pt x="6900570" y="3089896"/>
                  <a:pt x="6913323" y="3063890"/>
                </a:cubicBezTo>
                <a:cubicBezTo>
                  <a:pt x="6926076" y="3037884"/>
                  <a:pt x="6932453" y="3014311"/>
                  <a:pt x="6932453" y="2993171"/>
                </a:cubicBezTo>
                <a:cubicBezTo>
                  <a:pt x="6932453" y="2972868"/>
                  <a:pt x="6926890" y="2954373"/>
                  <a:pt x="6915764" y="2937684"/>
                </a:cubicBezTo>
                <a:cubicBezTo>
                  <a:pt x="6904638" y="2920995"/>
                  <a:pt x="6890569" y="2912650"/>
                  <a:pt x="6873558" y="2912650"/>
                </a:cubicBezTo>
                <a:close/>
                <a:moveTo>
                  <a:pt x="2526703" y="2782186"/>
                </a:moveTo>
                <a:cubicBezTo>
                  <a:pt x="2512864" y="2782186"/>
                  <a:pt x="2500011" y="2785329"/>
                  <a:pt x="2488145" y="2791614"/>
                </a:cubicBezTo>
                <a:lnTo>
                  <a:pt x="2170077" y="2991625"/>
                </a:lnTo>
                <a:cubicBezTo>
                  <a:pt x="2155705" y="3000765"/>
                  <a:pt x="2148207" y="3014852"/>
                  <a:pt x="2147585" y="3033887"/>
                </a:cubicBezTo>
                <a:lnTo>
                  <a:pt x="2147585" y="3065030"/>
                </a:lnTo>
                <a:cubicBezTo>
                  <a:pt x="2147585" y="3084895"/>
                  <a:pt x="2150689" y="3098511"/>
                  <a:pt x="2156897" y="3105879"/>
                </a:cubicBezTo>
                <a:cubicBezTo>
                  <a:pt x="2163104" y="3113247"/>
                  <a:pt x="2175207" y="3116931"/>
                  <a:pt x="2193204" y="3116931"/>
                </a:cubicBezTo>
                <a:lnTo>
                  <a:pt x="2265074" y="3116931"/>
                </a:lnTo>
                <a:cubicBezTo>
                  <a:pt x="2271611" y="3116931"/>
                  <a:pt x="2274827" y="3116875"/>
                  <a:pt x="2274719" y="3116764"/>
                </a:cubicBezTo>
                <a:cubicBezTo>
                  <a:pt x="2274611" y="3116653"/>
                  <a:pt x="2274558" y="3119874"/>
                  <a:pt x="2274558" y="3126426"/>
                </a:cubicBezTo>
                <a:lnTo>
                  <a:pt x="2274558" y="3448752"/>
                </a:lnTo>
                <a:cubicBezTo>
                  <a:pt x="2274558" y="3521793"/>
                  <a:pt x="2298533" y="3580682"/>
                  <a:pt x="2346483" y="3625419"/>
                </a:cubicBezTo>
                <a:cubicBezTo>
                  <a:pt x="2394434" y="3670156"/>
                  <a:pt x="2457532" y="3692525"/>
                  <a:pt x="2535776" y="3692525"/>
                </a:cubicBezTo>
                <a:cubicBezTo>
                  <a:pt x="2633500" y="3692525"/>
                  <a:pt x="2711408" y="3664384"/>
                  <a:pt x="2769498" y="3608102"/>
                </a:cubicBezTo>
                <a:cubicBezTo>
                  <a:pt x="2815277" y="3576518"/>
                  <a:pt x="2838166" y="3544100"/>
                  <a:pt x="2838166" y="3510848"/>
                </a:cubicBezTo>
                <a:cubicBezTo>
                  <a:pt x="2838166" y="3492414"/>
                  <a:pt x="2832333" y="3474736"/>
                  <a:pt x="2820666" y="3457813"/>
                </a:cubicBezTo>
                <a:cubicBezTo>
                  <a:pt x="2808999" y="3440891"/>
                  <a:pt x="2794967" y="3432430"/>
                  <a:pt x="2778571" y="3432430"/>
                </a:cubicBezTo>
                <a:cubicBezTo>
                  <a:pt x="2769172" y="3432430"/>
                  <a:pt x="2760618" y="3434742"/>
                  <a:pt x="2752909" y="3439368"/>
                </a:cubicBezTo>
                <a:cubicBezTo>
                  <a:pt x="2723920" y="3455675"/>
                  <a:pt x="2701542" y="3463828"/>
                  <a:pt x="2685776" y="3463828"/>
                </a:cubicBezTo>
                <a:cubicBezTo>
                  <a:pt x="2669284" y="3463828"/>
                  <a:pt x="2655441" y="3456620"/>
                  <a:pt x="2644249" y="3442203"/>
                </a:cubicBezTo>
                <a:cubicBezTo>
                  <a:pt x="2633055" y="3427786"/>
                  <a:pt x="2627459" y="3408110"/>
                  <a:pt x="2627459" y="3383175"/>
                </a:cubicBezTo>
                <a:lnTo>
                  <a:pt x="2627459" y="3147351"/>
                </a:lnTo>
                <a:cubicBezTo>
                  <a:pt x="2627459" y="3138190"/>
                  <a:pt x="2628378" y="3132690"/>
                  <a:pt x="2630217" y="3130851"/>
                </a:cubicBezTo>
                <a:cubicBezTo>
                  <a:pt x="2632055" y="3129013"/>
                  <a:pt x="2637318" y="3128094"/>
                  <a:pt x="2646005" y="3128094"/>
                </a:cubicBezTo>
                <a:lnTo>
                  <a:pt x="2772289" y="3128094"/>
                </a:lnTo>
                <a:cubicBezTo>
                  <a:pt x="2794629" y="3128094"/>
                  <a:pt x="2810264" y="3122197"/>
                  <a:pt x="2819192" y="3110404"/>
                </a:cubicBezTo>
                <a:cubicBezTo>
                  <a:pt x="2828120" y="3098611"/>
                  <a:pt x="2832585" y="3079999"/>
                  <a:pt x="2832585" y="3054567"/>
                </a:cubicBezTo>
                <a:lnTo>
                  <a:pt x="2832585" y="3013395"/>
                </a:lnTo>
                <a:cubicBezTo>
                  <a:pt x="2832585" y="2989869"/>
                  <a:pt x="2828717" y="2973360"/>
                  <a:pt x="2820982" y="2963868"/>
                </a:cubicBezTo>
                <a:cubicBezTo>
                  <a:pt x="2813248" y="2954376"/>
                  <a:pt x="2798410" y="2949631"/>
                  <a:pt x="2776470" y="2949631"/>
                </a:cubicBezTo>
                <a:lnTo>
                  <a:pt x="2647406" y="2949631"/>
                </a:lnTo>
                <a:cubicBezTo>
                  <a:pt x="2637013" y="2949631"/>
                  <a:pt x="2631091" y="2948943"/>
                  <a:pt x="2629639" y="2947568"/>
                </a:cubicBezTo>
                <a:cubicBezTo>
                  <a:pt x="2628186" y="2946193"/>
                  <a:pt x="2627459" y="2940462"/>
                  <a:pt x="2627459" y="2930373"/>
                </a:cubicBezTo>
                <a:lnTo>
                  <a:pt x="2627459" y="2836189"/>
                </a:lnTo>
                <a:cubicBezTo>
                  <a:pt x="2627459" y="2817473"/>
                  <a:pt x="2624262" y="2803793"/>
                  <a:pt x="2617869" y="2795150"/>
                </a:cubicBezTo>
                <a:cubicBezTo>
                  <a:pt x="2611477" y="2786507"/>
                  <a:pt x="2599926" y="2782186"/>
                  <a:pt x="2583219" y="2782186"/>
                </a:cubicBezTo>
                <a:close/>
                <a:moveTo>
                  <a:pt x="7164072" y="2702655"/>
                </a:moveTo>
                <a:cubicBezTo>
                  <a:pt x="7103076" y="2702655"/>
                  <a:pt x="7056515" y="2727131"/>
                  <a:pt x="7024390" y="2776082"/>
                </a:cubicBezTo>
                <a:cubicBezTo>
                  <a:pt x="6999188" y="2814129"/>
                  <a:pt x="6986587" y="2861142"/>
                  <a:pt x="6986587" y="2917120"/>
                </a:cubicBezTo>
                <a:cubicBezTo>
                  <a:pt x="6986587" y="2961987"/>
                  <a:pt x="6994070" y="3011027"/>
                  <a:pt x="7009035" y="3064240"/>
                </a:cubicBezTo>
                <a:cubicBezTo>
                  <a:pt x="7024001" y="3117454"/>
                  <a:pt x="7044244" y="3167224"/>
                  <a:pt x="7069765" y="3213551"/>
                </a:cubicBezTo>
                <a:cubicBezTo>
                  <a:pt x="7106404" y="3280306"/>
                  <a:pt x="7136910" y="3313684"/>
                  <a:pt x="7161281" y="3313684"/>
                </a:cubicBezTo>
                <a:cubicBezTo>
                  <a:pt x="7185831" y="3313684"/>
                  <a:pt x="7215073" y="3287348"/>
                  <a:pt x="7249006" y="3234676"/>
                </a:cubicBezTo>
                <a:cubicBezTo>
                  <a:pt x="7277440" y="3190335"/>
                  <a:pt x="7300094" y="3140248"/>
                  <a:pt x="7316968" y="3084415"/>
                </a:cubicBezTo>
                <a:cubicBezTo>
                  <a:pt x="7333842" y="3028581"/>
                  <a:pt x="7342280" y="2976304"/>
                  <a:pt x="7342280" y="2927583"/>
                </a:cubicBezTo>
                <a:cubicBezTo>
                  <a:pt x="7342280" y="2852422"/>
                  <a:pt x="7321495" y="2793812"/>
                  <a:pt x="7279927" y="2751755"/>
                </a:cubicBezTo>
                <a:cubicBezTo>
                  <a:pt x="7248224" y="2719022"/>
                  <a:pt x="7209606" y="2702655"/>
                  <a:pt x="7164072" y="2702655"/>
                </a:cubicBezTo>
                <a:close/>
                <a:moveTo>
                  <a:pt x="4876737" y="2692882"/>
                </a:moveTo>
                <a:cubicBezTo>
                  <a:pt x="4824332" y="2692882"/>
                  <a:pt x="4768135" y="2704883"/>
                  <a:pt x="4708147" y="2728884"/>
                </a:cubicBezTo>
                <a:cubicBezTo>
                  <a:pt x="4645001" y="2754034"/>
                  <a:pt x="4613428" y="2789802"/>
                  <a:pt x="4613428" y="2836189"/>
                </a:cubicBezTo>
                <a:cubicBezTo>
                  <a:pt x="4613428" y="2871353"/>
                  <a:pt x="4629995" y="2899212"/>
                  <a:pt x="4663128" y="2919766"/>
                </a:cubicBezTo>
                <a:cubicBezTo>
                  <a:pt x="4683549" y="2933072"/>
                  <a:pt x="4712194" y="2939724"/>
                  <a:pt x="4749063" y="2939724"/>
                </a:cubicBezTo>
                <a:cubicBezTo>
                  <a:pt x="4832474" y="2939724"/>
                  <a:pt x="4903569" y="2922620"/>
                  <a:pt x="4962349" y="2888412"/>
                </a:cubicBezTo>
                <a:cubicBezTo>
                  <a:pt x="5003147" y="2864567"/>
                  <a:pt x="5023545" y="2832041"/>
                  <a:pt x="5023545" y="2790836"/>
                </a:cubicBezTo>
                <a:cubicBezTo>
                  <a:pt x="5023545" y="2760371"/>
                  <a:pt x="5009877" y="2736430"/>
                  <a:pt x="4982540" y="2719011"/>
                </a:cubicBezTo>
                <a:cubicBezTo>
                  <a:pt x="4955204" y="2701592"/>
                  <a:pt x="4919936" y="2692882"/>
                  <a:pt x="4876737" y="2692882"/>
                </a:cubicBezTo>
                <a:close/>
                <a:moveTo>
                  <a:pt x="1209612" y="2692882"/>
                </a:moveTo>
                <a:cubicBezTo>
                  <a:pt x="1157207" y="2692882"/>
                  <a:pt x="1101010" y="2704883"/>
                  <a:pt x="1041022" y="2728884"/>
                </a:cubicBezTo>
                <a:cubicBezTo>
                  <a:pt x="977876" y="2754034"/>
                  <a:pt x="946303" y="2789802"/>
                  <a:pt x="946303" y="2836189"/>
                </a:cubicBezTo>
                <a:cubicBezTo>
                  <a:pt x="946303" y="2871353"/>
                  <a:pt x="962870" y="2899212"/>
                  <a:pt x="996003" y="2919766"/>
                </a:cubicBezTo>
                <a:cubicBezTo>
                  <a:pt x="1016424" y="2933072"/>
                  <a:pt x="1045069" y="2939724"/>
                  <a:pt x="1081938" y="2939724"/>
                </a:cubicBezTo>
                <a:cubicBezTo>
                  <a:pt x="1165349" y="2939724"/>
                  <a:pt x="1236445" y="2922620"/>
                  <a:pt x="1295224" y="2888412"/>
                </a:cubicBezTo>
                <a:cubicBezTo>
                  <a:pt x="1336022" y="2864567"/>
                  <a:pt x="1356421" y="2832041"/>
                  <a:pt x="1356421" y="2790836"/>
                </a:cubicBezTo>
                <a:cubicBezTo>
                  <a:pt x="1356421" y="2760371"/>
                  <a:pt x="1342752" y="2736430"/>
                  <a:pt x="1315416" y="2719011"/>
                </a:cubicBezTo>
                <a:cubicBezTo>
                  <a:pt x="1288079" y="2701592"/>
                  <a:pt x="1252811" y="2692882"/>
                  <a:pt x="1209612" y="2692882"/>
                </a:cubicBezTo>
                <a:close/>
                <a:moveTo>
                  <a:pt x="777616" y="2692182"/>
                </a:moveTo>
                <a:cubicBezTo>
                  <a:pt x="753593" y="2692182"/>
                  <a:pt x="715658" y="2696661"/>
                  <a:pt x="663813" y="2705618"/>
                </a:cubicBezTo>
                <a:cubicBezTo>
                  <a:pt x="611967" y="2714576"/>
                  <a:pt x="569656" y="2724044"/>
                  <a:pt x="536878" y="2734021"/>
                </a:cubicBezTo>
                <a:cubicBezTo>
                  <a:pt x="487319" y="2748934"/>
                  <a:pt x="450354" y="2765855"/>
                  <a:pt x="425982" y="2784782"/>
                </a:cubicBezTo>
                <a:cubicBezTo>
                  <a:pt x="401610" y="2803710"/>
                  <a:pt x="389425" y="2826890"/>
                  <a:pt x="389425" y="2854323"/>
                </a:cubicBezTo>
                <a:cubicBezTo>
                  <a:pt x="389425" y="2871912"/>
                  <a:pt x="393774" y="2886737"/>
                  <a:pt x="402472" y="2898797"/>
                </a:cubicBezTo>
                <a:cubicBezTo>
                  <a:pt x="411171" y="2910857"/>
                  <a:pt x="425752" y="2922735"/>
                  <a:pt x="446218" y="2934432"/>
                </a:cubicBezTo>
                <a:cubicBezTo>
                  <a:pt x="469330" y="2948463"/>
                  <a:pt x="483899" y="2970545"/>
                  <a:pt x="489925" y="3000676"/>
                </a:cubicBezTo>
                <a:cubicBezTo>
                  <a:pt x="495951" y="3030807"/>
                  <a:pt x="498964" y="3102025"/>
                  <a:pt x="498964" y="3214329"/>
                </a:cubicBezTo>
                <a:cubicBezTo>
                  <a:pt x="498964" y="3324936"/>
                  <a:pt x="495243" y="3410467"/>
                  <a:pt x="487801" y="3470922"/>
                </a:cubicBezTo>
                <a:cubicBezTo>
                  <a:pt x="484251" y="3500890"/>
                  <a:pt x="475904" y="3518739"/>
                  <a:pt x="462762" y="3524469"/>
                </a:cubicBezTo>
                <a:cubicBezTo>
                  <a:pt x="441326" y="3533653"/>
                  <a:pt x="426768" y="3542240"/>
                  <a:pt x="419089" y="3550230"/>
                </a:cubicBezTo>
                <a:cubicBezTo>
                  <a:pt x="411410" y="3558221"/>
                  <a:pt x="407570" y="3569747"/>
                  <a:pt x="407570" y="3584809"/>
                </a:cubicBezTo>
                <a:cubicBezTo>
                  <a:pt x="407570" y="3602502"/>
                  <a:pt x="413832" y="3618837"/>
                  <a:pt x="426355" y="3633814"/>
                </a:cubicBezTo>
                <a:cubicBezTo>
                  <a:pt x="438878" y="3648790"/>
                  <a:pt x="459334" y="3659989"/>
                  <a:pt x="487723" y="3667408"/>
                </a:cubicBezTo>
                <a:cubicBezTo>
                  <a:pt x="516379" y="3680899"/>
                  <a:pt x="576501" y="3687644"/>
                  <a:pt x="668088" y="3687644"/>
                </a:cubicBezTo>
                <a:cubicBezTo>
                  <a:pt x="749468" y="3687644"/>
                  <a:pt x="808318" y="3682092"/>
                  <a:pt x="844639" y="3670988"/>
                </a:cubicBezTo>
                <a:cubicBezTo>
                  <a:pt x="863888" y="3665555"/>
                  <a:pt x="880021" y="3655363"/>
                  <a:pt x="893037" y="3640412"/>
                </a:cubicBezTo>
                <a:cubicBezTo>
                  <a:pt x="906054" y="3625462"/>
                  <a:pt x="912561" y="3608554"/>
                  <a:pt x="912561" y="3589690"/>
                </a:cubicBezTo>
                <a:cubicBezTo>
                  <a:pt x="912561" y="3574324"/>
                  <a:pt x="908672" y="3562285"/>
                  <a:pt x="900893" y="3553571"/>
                </a:cubicBezTo>
                <a:cubicBezTo>
                  <a:pt x="893113" y="3544858"/>
                  <a:pt x="879551" y="3536317"/>
                  <a:pt x="860204" y="3527949"/>
                </a:cubicBezTo>
                <a:cubicBezTo>
                  <a:pt x="845068" y="3521263"/>
                  <a:pt x="836290" y="3511404"/>
                  <a:pt x="833870" y="3498373"/>
                </a:cubicBezTo>
                <a:cubicBezTo>
                  <a:pt x="831450" y="3485342"/>
                  <a:pt x="830240" y="3429268"/>
                  <a:pt x="830240" y="3330151"/>
                </a:cubicBezTo>
                <a:lnTo>
                  <a:pt x="830240" y="3091959"/>
                </a:lnTo>
                <a:cubicBezTo>
                  <a:pt x="831004" y="3033038"/>
                  <a:pt x="834376" y="2962387"/>
                  <a:pt x="840358" y="2880006"/>
                </a:cubicBezTo>
                <a:cubicBezTo>
                  <a:pt x="845243" y="2823851"/>
                  <a:pt x="847685" y="2788779"/>
                  <a:pt x="847685" y="2774792"/>
                </a:cubicBezTo>
                <a:cubicBezTo>
                  <a:pt x="847685" y="2719718"/>
                  <a:pt x="824329" y="2692182"/>
                  <a:pt x="777616" y="2692182"/>
                </a:cubicBezTo>
                <a:close/>
                <a:moveTo>
                  <a:pt x="2796679" y="1505627"/>
                </a:moveTo>
                <a:cubicBezTo>
                  <a:pt x="2806471" y="1505931"/>
                  <a:pt x="2813059" y="1508879"/>
                  <a:pt x="2816442" y="1514472"/>
                </a:cubicBezTo>
                <a:cubicBezTo>
                  <a:pt x="2819826" y="1520064"/>
                  <a:pt x="2821518" y="1534235"/>
                  <a:pt x="2821518" y="1556983"/>
                </a:cubicBezTo>
                <a:cubicBezTo>
                  <a:pt x="2821518" y="1610285"/>
                  <a:pt x="2807657" y="1636936"/>
                  <a:pt x="2779935" y="1636936"/>
                </a:cubicBezTo>
                <a:cubicBezTo>
                  <a:pt x="2767148" y="1636936"/>
                  <a:pt x="2756675" y="1631701"/>
                  <a:pt x="2748514" y="1621231"/>
                </a:cubicBezTo>
                <a:cubicBezTo>
                  <a:pt x="2740353" y="1610761"/>
                  <a:pt x="2736273" y="1595857"/>
                  <a:pt x="2736273" y="1576518"/>
                </a:cubicBezTo>
                <a:cubicBezTo>
                  <a:pt x="2736273" y="1556698"/>
                  <a:pt x="2742467" y="1539927"/>
                  <a:pt x="2754857" y="1526207"/>
                </a:cubicBezTo>
                <a:cubicBezTo>
                  <a:pt x="2767247" y="1512487"/>
                  <a:pt x="2781187" y="1505627"/>
                  <a:pt x="2796679" y="1505627"/>
                </a:cubicBezTo>
                <a:close/>
                <a:moveTo>
                  <a:pt x="7383614" y="1262832"/>
                </a:moveTo>
                <a:cubicBezTo>
                  <a:pt x="7405384" y="1263573"/>
                  <a:pt x="7422700" y="1277186"/>
                  <a:pt x="7435560" y="1303670"/>
                </a:cubicBezTo>
                <a:cubicBezTo>
                  <a:pt x="7449903" y="1333698"/>
                  <a:pt x="7462220" y="1373185"/>
                  <a:pt x="7472512" y="1422132"/>
                </a:cubicBezTo>
                <a:cubicBezTo>
                  <a:pt x="7482805" y="1471080"/>
                  <a:pt x="7487950" y="1514403"/>
                  <a:pt x="7487950" y="1552102"/>
                </a:cubicBezTo>
                <a:cubicBezTo>
                  <a:pt x="7487950" y="1595168"/>
                  <a:pt x="7471995" y="1616701"/>
                  <a:pt x="7440085" y="1616701"/>
                </a:cubicBezTo>
                <a:cubicBezTo>
                  <a:pt x="7414350" y="1616701"/>
                  <a:pt x="7394251" y="1597632"/>
                  <a:pt x="7379789" y="1559496"/>
                </a:cubicBezTo>
                <a:cubicBezTo>
                  <a:pt x="7368115" y="1529239"/>
                  <a:pt x="7357155" y="1490550"/>
                  <a:pt x="7346907" y="1443430"/>
                </a:cubicBezTo>
                <a:cubicBezTo>
                  <a:pt x="7336659" y="1396310"/>
                  <a:pt x="7331535" y="1359044"/>
                  <a:pt x="7331535" y="1331633"/>
                </a:cubicBezTo>
                <a:cubicBezTo>
                  <a:pt x="7331535" y="1309730"/>
                  <a:pt x="7336420" y="1292787"/>
                  <a:pt x="7346190" y="1280805"/>
                </a:cubicBezTo>
                <a:cubicBezTo>
                  <a:pt x="7355960" y="1268823"/>
                  <a:pt x="7368434" y="1262832"/>
                  <a:pt x="7383614" y="1262832"/>
                </a:cubicBezTo>
                <a:close/>
                <a:moveTo>
                  <a:pt x="8234806" y="1078087"/>
                </a:moveTo>
                <a:cubicBezTo>
                  <a:pt x="8172720" y="1078717"/>
                  <a:pt x="8105397" y="1089872"/>
                  <a:pt x="8032838" y="1111553"/>
                </a:cubicBezTo>
                <a:cubicBezTo>
                  <a:pt x="7978009" y="1127764"/>
                  <a:pt x="7937867" y="1144831"/>
                  <a:pt x="7912413" y="1162754"/>
                </a:cubicBezTo>
                <a:cubicBezTo>
                  <a:pt x="7886959" y="1180677"/>
                  <a:pt x="7874233" y="1203248"/>
                  <a:pt x="7874233" y="1230466"/>
                </a:cubicBezTo>
                <a:cubicBezTo>
                  <a:pt x="7874233" y="1261672"/>
                  <a:pt x="7893708" y="1284958"/>
                  <a:pt x="7932660" y="1300323"/>
                </a:cubicBezTo>
                <a:cubicBezTo>
                  <a:pt x="7943327" y="1304593"/>
                  <a:pt x="7950323" y="1309972"/>
                  <a:pt x="7953652" y="1316462"/>
                </a:cubicBezTo>
                <a:cubicBezTo>
                  <a:pt x="7956980" y="1322952"/>
                  <a:pt x="7958644" y="1335451"/>
                  <a:pt x="7958644" y="1353959"/>
                </a:cubicBezTo>
                <a:cubicBezTo>
                  <a:pt x="7958644" y="1466731"/>
                  <a:pt x="7955064" y="1543481"/>
                  <a:pt x="7947904" y="1584212"/>
                </a:cubicBezTo>
                <a:cubicBezTo>
                  <a:pt x="7946110" y="1596346"/>
                  <a:pt x="7943215" y="1605228"/>
                  <a:pt x="7939220" y="1610858"/>
                </a:cubicBezTo>
                <a:cubicBezTo>
                  <a:pt x="7935225" y="1616488"/>
                  <a:pt x="7928042" y="1622693"/>
                  <a:pt x="7917672" y="1629476"/>
                </a:cubicBezTo>
                <a:cubicBezTo>
                  <a:pt x="7884057" y="1652454"/>
                  <a:pt x="7867250" y="1678523"/>
                  <a:pt x="7867250" y="1707683"/>
                </a:cubicBezTo>
                <a:cubicBezTo>
                  <a:pt x="7867250" y="1746643"/>
                  <a:pt x="7889510" y="1773724"/>
                  <a:pt x="7934028" y="1788926"/>
                </a:cubicBezTo>
                <a:cubicBezTo>
                  <a:pt x="7978138" y="1803788"/>
                  <a:pt x="8042251" y="1811219"/>
                  <a:pt x="8126367" y="1811219"/>
                </a:cubicBezTo>
                <a:cubicBezTo>
                  <a:pt x="8214203" y="1811219"/>
                  <a:pt x="8280799" y="1806494"/>
                  <a:pt x="8326156" y="1797043"/>
                </a:cubicBezTo>
                <a:cubicBezTo>
                  <a:pt x="8351728" y="1791713"/>
                  <a:pt x="8372431" y="1780721"/>
                  <a:pt x="8388263" y="1764065"/>
                </a:cubicBezTo>
                <a:cubicBezTo>
                  <a:pt x="8404096" y="1747410"/>
                  <a:pt x="8412012" y="1727686"/>
                  <a:pt x="8412012" y="1704893"/>
                </a:cubicBezTo>
                <a:cubicBezTo>
                  <a:pt x="8412012" y="1666838"/>
                  <a:pt x="8390494" y="1641350"/>
                  <a:pt x="8347458" y="1628431"/>
                </a:cubicBezTo>
                <a:cubicBezTo>
                  <a:pt x="8324872" y="1621826"/>
                  <a:pt x="8311607" y="1616708"/>
                  <a:pt x="8307660" y="1613076"/>
                </a:cubicBezTo>
                <a:cubicBezTo>
                  <a:pt x="8303713" y="1609444"/>
                  <a:pt x="8300227" y="1601150"/>
                  <a:pt x="8297203" y="1588193"/>
                </a:cubicBezTo>
                <a:cubicBezTo>
                  <a:pt x="8292815" y="1566230"/>
                  <a:pt x="8290620" y="1520244"/>
                  <a:pt x="8290620" y="1450234"/>
                </a:cubicBezTo>
                <a:cubicBezTo>
                  <a:pt x="8290620" y="1404048"/>
                  <a:pt x="8292011" y="1375803"/>
                  <a:pt x="8294790" y="1365500"/>
                </a:cubicBezTo>
                <a:cubicBezTo>
                  <a:pt x="8297569" y="1355197"/>
                  <a:pt x="8301665" y="1350045"/>
                  <a:pt x="8307076" y="1350045"/>
                </a:cubicBezTo>
                <a:cubicBezTo>
                  <a:pt x="8311294" y="1350045"/>
                  <a:pt x="8315618" y="1349527"/>
                  <a:pt x="8320051" y="1348489"/>
                </a:cubicBezTo>
                <a:cubicBezTo>
                  <a:pt x="8349930" y="1383201"/>
                  <a:pt x="8373693" y="1405162"/>
                  <a:pt x="8391338" y="1414372"/>
                </a:cubicBezTo>
                <a:cubicBezTo>
                  <a:pt x="8408982" y="1423581"/>
                  <a:pt x="8430895" y="1428186"/>
                  <a:pt x="8457076" y="1428186"/>
                </a:cubicBezTo>
                <a:cubicBezTo>
                  <a:pt x="8504544" y="1428186"/>
                  <a:pt x="8544385" y="1412832"/>
                  <a:pt x="8576600" y="1382122"/>
                </a:cubicBezTo>
                <a:cubicBezTo>
                  <a:pt x="8594396" y="1365845"/>
                  <a:pt x="8608858" y="1345194"/>
                  <a:pt x="8619984" y="1320170"/>
                </a:cubicBezTo>
                <a:cubicBezTo>
                  <a:pt x="8631110" y="1295146"/>
                  <a:pt x="8636673" y="1270826"/>
                  <a:pt x="8636673" y="1247210"/>
                </a:cubicBezTo>
                <a:cubicBezTo>
                  <a:pt x="8636673" y="1226226"/>
                  <a:pt x="8632121" y="1204232"/>
                  <a:pt x="8623019" y="1181228"/>
                </a:cubicBezTo>
                <a:cubicBezTo>
                  <a:pt x="8613917" y="1158223"/>
                  <a:pt x="8603584" y="1143571"/>
                  <a:pt x="8592021" y="1137271"/>
                </a:cubicBezTo>
                <a:cubicBezTo>
                  <a:pt x="8559169" y="1098282"/>
                  <a:pt x="8519536" y="1078787"/>
                  <a:pt x="8473120" y="1078787"/>
                </a:cubicBezTo>
                <a:cubicBezTo>
                  <a:pt x="8407958" y="1078787"/>
                  <a:pt x="8354608" y="1111591"/>
                  <a:pt x="8313069" y="1177197"/>
                </a:cubicBezTo>
                <a:cubicBezTo>
                  <a:pt x="8308889" y="1183223"/>
                  <a:pt x="8304797" y="1186236"/>
                  <a:pt x="8300794" y="1186236"/>
                </a:cubicBezTo>
                <a:cubicBezTo>
                  <a:pt x="8297547" y="1186236"/>
                  <a:pt x="8295242" y="1180229"/>
                  <a:pt x="8293878" y="1168213"/>
                </a:cubicBezTo>
                <a:cubicBezTo>
                  <a:pt x="8289438" y="1128253"/>
                  <a:pt x="8283364" y="1103242"/>
                  <a:pt x="8275655" y="1093180"/>
                </a:cubicBezTo>
                <a:cubicBezTo>
                  <a:pt x="8267946" y="1083118"/>
                  <a:pt x="8254330" y="1078087"/>
                  <a:pt x="8234806" y="1078087"/>
                </a:cubicBezTo>
                <a:close/>
                <a:moveTo>
                  <a:pt x="3896509" y="1078087"/>
                </a:moveTo>
                <a:cubicBezTo>
                  <a:pt x="3815248" y="1078087"/>
                  <a:pt x="3755271" y="1106924"/>
                  <a:pt x="3716578" y="1164600"/>
                </a:cubicBezTo>
                <a:cubicBezTo>
                  <a:pt x="3702680" y="1182278"/>
                  <a:pt x="3692655" y="1191118"/>
                  <a:pt x="3686502" y="1191118"/>
                </a:cubicBezTo>
                <a:cubicBezTo>
                  <a:pt x="3677860" y="1191118"/>
                  <a:pt x="3673538" y="1184699"/>
                  <a:pt x="3673538" y="1171860"/>
                </a:cubicBezTo>
                <a:cubicBezTo>
                  <a:pt x="3673538" y="1169006"/>
                  <a:pt x="3673665" y="1166575"/>
                  <a:pt x="3673916" y="1164567"/>
                </a:cubicBezTo>
                <a:cubicBezTo>
                  <a:pt x="3674598" y="1149720"/>
                  <a:pt x="3674939" y="1143082"/>
                  <a:pt x="3674939" y="1144653"/>
                </a:cubicBezTo>
                <a:cubicBezTo>
                  <a:pt x="3674939" y="1127331"/>
                  <a:pt x="3668746" y="1112022"/>
                  <a:pt x="3656360" y="1098728"/>
                </a:cubicBezTo>
                <a:cubicBezTo>
                  <a:pt x="3643974" y="1085434"/>
                  <a:pt x="3628675" y="1078787"/>
                  <a:pt x="3610463" y="1078787"/>
                </a:cubicBezTo>
                <a:cubicBezTo>
                  <a:pt x="3594267" y="1078787"/>
                  <a:pt x="3564743" y="1084445"/>
                  <a:pt x="3521893" y="1095760"/>
                </a:cubicBezTo>
                <a:cubicBezTo>
                  <a:pt x="3479043" y="1107075"/>
                  <a:pt x="3435536" y="1120552"/>
                  <a:pt x="3391373" y="1136192"/>
                </a:cubicBezTo>
                <a:cubicBezTo>
                  <a:pt x="3339620" y="1154708"/>
                  <a:pt x="3304311" y="1170837"/>
                  <a:pt x="3285447" y="1184580"/>
                </a:cubicBezTo>
                <a:cubicBezTo>
                  <a:pt x="3266583" y="1198322"/>
                  <a:pt x="3257150" y="1216872"/>
                  <a:pt x="3257150" y="1240228"/>
                </a:cubicBezTo>
                <a:cubicBezTo>
                  <a:pt x="3257150" y="1263829"/>
                  <a:pt x="3267150" y="1279832"/>
                  <a:pt x="3287148" y="1288238"/>
                </a:cubicBezTo>
                <a:cubicBezTo>
                  <a:pt x="3312454" y="1308014"/>
                  <a:pt x="3327037" y="1321854"/>
                  <a:pt x="3330899" y="1329760"/>
                </a:cubicBezTo>
                <a:cubicBezTo>
                  <a:pt x="3334761" y="1337665"/>
                  <a:pt x="3336692" y="1356428"/>
                  <a:pt x="3336692" y="1386047"/>
                </a:cubicBezTo>
                <a:cubicBezTo>
                  <a:pt x="3336692" y="1443708"/>
                  <a:pt x="3335061" y="1499067"/>
                  <a:pt x="3331800" y="1552124"/>
                </a:cubicBezTo>
                <a:cubicBezTo>
                  <a:pt x="3329094" y="1595449"/>
                  <a:pt x="3326387" y="1621852"/>
                  <a:pt x="3323678" y="1631333"/>
                </a:cubicBezTo>
                <a:cubicBezTo>
                  <a:pt x="3320969" y="1640813"/>
                  <a:pt x="3314907" y="1648992"/>
                  <a:pt x="3305493" y="1655871"/>
                </a:cubicBezTo>
                <a:cubicBezTo>
                  <a:pt x="3289216" y="1667575"/>
                  <a:pt x="3278485" y="1677237"/>
                  <a:pt x="3273300" y="1684857"/>
                </a:cubicBezTo>
                <a:cubicBezTo>
                  <a:pt x="3268115" y="1692477"/>
                  <a:pt x="3265523" y="1703340"/>
                  <a:pt x="3265523" y="1717445"/>
                </a:cubicBezTo>
                <a:cubicBezTo>
                  <a:pt x="3265523" y="1780428"/>
                  <a:pt x="3334920" y="1811919"/>
                  <a:pt x="3473717" y="1811919"/>
                </a:cubicBezTo>
                <a:cubicBezTo>
                  <a:pt x="3556446" y="1811919"/>
                  <a:pt x="3618920" y="1804711"/>
                  <a:pt x="3661141" y="1790294"/>
                </a:cubicBezTo>
                <a:cubicBezTo>
                  <a:pt x="3703362" y="1775877"/>
                  <a:pt x="3724472" y="1751594"/>
                  <a:pt x="3724472" y="1717445"/>
                </a:cubicBezTo>
                <a:cubicBezTo>
                  <a:pt x="3724472" y="1704407"/>
                  <a:pt x="3720892" y="1692028"/>
                  <a:pt x="3713731" y="1680309"/>
                </a:cubicBezTo>
                <a:cubicBezTo>
                  <a:pt x="3695208" y="1652528"/>
                  <a:pt x="3684461" y="1634277"/>
                  <a:pt x="3681488" y="1625557"/>
                </a:cubicBezTo>
                <a:cubicBezTo>
                  <a:pt x="3678516" y="1616836"/>
                  <a:pt x="3677029" y="1599326"/>
                  <a:pt x="3677029" y="1573027"/>
                </a:cubicBezTo>
                <a:lnTo>
                  <a:pt x="3677029" y="1434891"/>
                </a:lnTo>
                <a:cubicBezTo>
                  <a:pt x="3677029" y="1384813"/>
                  <a:pt x="3681827" y="1351524"/>
                  <a:pt x="3691423" y="1335024"/>
                </a:cubicBezTo>
                <a:cubicBezTo>
                  <a:pt x="3701018" y="1318524"/>
                  <a:pt x="3718450" y="1310275"/>
                  <a:pt x="3743718" y="1310275"/>
                </a:cubicBezTo>
                <a:cubicBezTo>
                  <a:pt x="3770218" y="1310275"/>
                  <a:pt x="3791268" y="1322601"/>
                  <a:pt x="3806871" y="1347255"/>
                </a:cubicBezTo>
                <a:cubicBezTo>
                  <a:pt x="3814818" y="1370781"/>
                  <a:pt x="3818790" y="1413480"/>
                  <a:pt x="3818790" y="1475351"/>
                </a:cubicBezTo>
                <a:cubicBezTo>
                  <a:pt x="3818790" y="1582178"/>
                  <a:pt x="3810537" y="1644256"/>
                  <a:pt x="3794030" y="1661586"/>
                </a:cubicBezTo>
                <a:cubicBezTo>
                  <a:pt x="3777871" y="1679175"/>
                  <a:pt x="3767957" y="1690872"/>
                  <a:pt x="3764288" y="1696676"/>
                </a:cubicBezTo>
                <a:cubicBezTo>
                  <a:pt x="3760619" y="1702480"/>
                  <a:pt x="3758784" y="1711497"/>
                  <a:pt x="3758784" y="1723728"/>
                </a:cubicBezTo>
                <a:cubicBezTo>
                  <a:pt x="3758784" y="1756075"/>
                  <a:pt x="3775398" y="1779287"/>
                  <a:pt x="3808628" y="1793363"/>
                </a:cubicBezTo>
                <a:cubicBezTo>
                  <a:pt x="3836891" y="1805267"/>
                  <a:pt x="3884093" y="1811219"/>
                  <a:pt x="3950233" y="1811219"/>
                </a:cubicBezTo>
                <a:cubicBezTo>
                  <a:pt x="4046408" y="1811219"/>
                  <a:pt x="4114920" y="1804498"/>
                  <a:pt x="4155770" y="1791055"/>
                </a:cubicBezTo>
                <a:cubicBezTo>
                  <a:pt x="4196619" y="1777613"/>
                  <a:pt x="4217044" y="1752146"/>
                  <a:pt x="4217044" y="1714655"/>
                </a:cubicBezTo>
                <a:cubicBezTo>
                  <a:pt x="4217044" y="1697784"/>
                  <a:pt x="4212152" y="1684134"/>
                  <a:pt x="4202368" y="1673705"/>
                </a:cubicBezTo>
                <a:cubicBezTo>
                  <a:pt x="4179827" y="1649837"/>
                  <a:pt x="4166453" y="1634097"/>
                  <a:pt x="4162246" y="1626485"/>
                </a:cubicBezTo>
                <a:cubicBezTo>
                  <a:pt x="4158040" y="1618872"/>
                  <a:pt x="4155511" y="1606509"/>
                  <a:pt x="4154659" y="1589394"/>
                </a:cubicBezTo>
                <a:lnTo>
                  <a:pt x="4144896" y="1343897"/>
                </a:lnTo>
                <a:cubicBezTo>
                  <a:pt x="4142065" y="1285777"/>
                  <a:pt x="4134458" y="1240999"/>
                  <a:pt x="4122075" y="1209563"/>
                </a:cubicBezTo>
                <a:cubicBezTo>
                  <a:pt x="4109694" y="1178128"/>
                  <a:pt x="4089719" y="1153896"/>
                  <a:pt x="4062153" y="1136870"/>
                </a:cubicBezTo>
                <a:cubicBezTo>
                  <a:pt x="4013468" y="1097681"/>
                  <a:pt x="3958253" y="1078087"/>
                  <a:pt x="3896509" y="1078087"/>
                </a:cubicBezTo>
                <a:close/>
                <a:moveTo>
                  <a:pt x="7440085" y="1073206"/>
                </a:moveTo>
                <a:cubicBezTo>
                  <a:pt x="7314298" y="1073206"/>
                  <a:pt x="7207230" y="1111138"/>
                  <a:pt x="7118883" y="1187004"/>
                </a:cubicBezTo>
                <a:cubicBezTo>
                  <a:pt x="7033759" y="1259548"/>
                  <a:pt x="6991198" y="1352873"/>
                  <a:pt x="6991198" y="1466979"/>
                </a:cubicBezTo>
                <a:cubicBezTo>
                  <a:pt x="6991198" y="1569981"/>
                  <a:pt x="7026169" y="1653540"/>
                  <a:pt x="7096112" y="1717657"/>
                </a:cubicBezTo>
                <a:cubicBezTo>
                  <a:pt x="7167530" y="1783286"/>
                  <a:pt x="7260792" y="1816100"/>
                  <a:pt x="7375898" y="1816100"/>
                </a:cubicBezTo>
                <a:cubicBezTo>
                  <a:pt x="7493243" y="1816100"/>
                  <a:pt x="7597365" y="1781414"/>
                  <a:pt x="7688261" y="1712042"/>
                </a:cubicBezTo>
                <a:cubicBezTo>
                  <a:pt x="7784867" y="1638252"/>
                  <a:pt x="7833169" y="1548659"/>
                  <a:pt x="7833169" y="1443263"/>
                </a:cubicBezTo>
                <a:cubicBezTo>
                  <a:pt x="7833169" y="1383431"/>
                  <a:pt x="7818129" y="1325855"/>
                  <a:pt x="7788050" y="1270537"/>
                </a:cubicBezTo>
                <a:cubicBezTo>
                  <a:pt x="7759142" y="1218028"/>
                  <a:pt x="7720609" y="1175233"/>
                  <a:pt x="7672451" y="1142152"/>
                </a:cubicBezTo>
                <a:cubicBezTo>
                  <a:pt x="7605673" y="1096188"/>
                  <a:pt x="7528218" y="1073206"/>
                  <a:pt x="7440085" y="1073206"/>
                </a:cubicBezTo>
                <a:close/>
                <a:moveTo>
                  <a:pt x="5833906" y="1073206"/>
                </a:moveTo>
                <a:cubicBezTo>
                  <a:pt x="5824797" y="1073206"/>
                  <a:pt x="5815935" y="1075300"/>
                  <a:pt x="5807322" y="1079488"/>
                </a:cubicBezTo>
                <a:cubicBezTo>
                  <a:pt x="5782320" y="1087856"/>
                  <a:pt x="5766762" y="1092040"/>
                  <a:pt x="5760646" y="1092040"/>
                </a:cubicBezTo>
                <a:cubicBezTo>
                  <a:pt x="5754398" y="1092040"/>
                  <a:pt x="5744202" y="1091110"/>
                  <a:pt x="5730059" y="1089250"/>
                </a:cubicBezTo>
                <a:cubicBezTo>
                  <a:pt x="5680560" y="1079021"/>
                  <a:pt x="5644013" y="1073906"/>
                  <a:pt x="5620420" y="1073906"/>
                </a:cubicBezTo>
                <a:cubicBezTo>
                  <a:pt x="5532317" y="1073906"/>
                  <a:pt x="5462637" y="1104215"/>
                  <a:pt x="5411381" y="1164834"/>
                </a:cubicBezTo>
                <a:cubicBezTo>
                  <a:pt x="5375201" y="1207454"/>
                  <a:pt x="5357112" y="1258170"/>
                  <a:pt x="5357112" y="1316979"/>
                </a:cubicBezTo>
                <a:cubicBezTo>
                  <a:pt x="5357112" y="1371756"/>
                  <a:pt x="5374630" y="1419727"/>
                  <a:pt x="5409668" y="1460891"/>
                </a:cubicBezTo>
                <a:cubicBezTo>
                  <a:pt x="5444706" y="1502056"/>
                  <a:pt x="5497886" y="1539661"/>
                  <a:pt x="5569208" y="1573705"/>
                </a:cubicBezTo>
                <a:cubicBezTo>
                  <a:pt x="5605025" y="1591843"/>
                  <a:pt x="5622933" y="1608362"/>
                  <a:pt x="5622933" y="1623260"/>
                </a:cubicBezTo>
                <a:cubicBezTo>
                  <a:pt x="5622933" y="1632356"/>
                  <a:pt x="5619738" y="1639699"/>
                  <a:pt x="5613348" y="1645292"/>
                </a:cubicBezTo>
                <a:cubicBezTo>
                  <a:pt x="5606959" y="1650884"/>
                  <a:pt x="5597920" y="1653681"/>
                  <a:pt x="5586230" y="1653681"/>
                </a:cubicBezTo>
                <a:cubicBezTo>
                  <a:pt x="5574519" y="1653681"/>
                  <a:pt x="5563283" y="1650393"/>
                  <a:pt x="5552525" y="1643819"/>
                </a:cubicBezTo>
                <a:cubicBezTo>
                  <a:pt x="5541766" y="1637244"/>
                  <a:pt x="5527276" y="1624180"/>
                  <a:pt x="5509057" y="1604626"/>
                </a:cubicBezTo>
                <a:cubicBezTo>
                  <a:pt x="5473537" y="1566734"/>
                  <a:pt x="5449540" y="1542879"/>
                  <a:pt x="5437064" y="1533062"/>
                </a:cubicBezTo>
                <a:cubicBezTo>
                  <a:pt x="5424590" y="1523244"/>
                  <a:pt x="5410125" y="1518335"/>
                  <a:pt x="5393669" y="1518335"/>
                </a:cubicBezTo>
                <a:cubicBezTo>
                  <a:pt x="5350692" y="1518335"/>
                  <a:pt x="5329204" y="1544475"/>
                  <a:pt x="5329204" y="1596754"/>
                </a:cubicBezTo>
                <a:cubicBezTo>
                  <a:pt x="5329204" y="1625432"/>
                  <a:pt x="5337732" y="1659146"/>
                  <a:pt x="5354787" y="1697893"/>
                </a:cubicBezTo>
                <a:cubicBezTo>
                  <a:pt x="5371843" y="1736642"/>
                  <a:pt x="5390686" y="1765322"/>
                  <a:pt x="5411314" y="1783934"/>
                </a:cubicBezTo>
                <a:cubicBezTo>
                  <a:pt x="5426539" y="1797469"/>
                  <a:pt x="5446938" y="1804237"/>
                  <a:pt x="5472511" y="1804237"/>
                </a:cubicBezTo>
                <a:cubicBezTo>
                  <a:pt x="5479789" y="1804237"/>
                  <a:pt x="5491237" y="1803162"/>
                  <a:pt x="5506856" y="1801012"/>
                </a:cubicBezTo>
                <a:cubicBezTo>
                  <a:pt x="5513112" y="1799908"/>
                  <a:pt x="5518408" y="1799355"/>
                  <a:pt x="5522744" y="1799355"/>
                </a:cubicBezTo>
                <a:cubicBezTo>
                  <a:pt x="5527147" y="1799355"/>
                  <a:pt x="5551033" y="1801812"/>
                  <a:pt x="5594403" y="1806727"/>
                </a:cubicBezTo>
                <a:cubicBezTo>
                  <a:pt x="5643902" y="1812976"/>
                  <a:pt x="5678388" y="1816100"/>
                  <a:pt x="5697860" y="1816100"/>
                </a:cubicBezTo>
                <a:cubicBezTo>
                  <a:pt x="5772132" y="1816100"/>
                  <a:pt x="5836882" y="1791358"/>
                  <a:pt x="5892112" y="1741873"/>
                </a:cubicBezTo>
                <a:cubicBezTo>
                  <a:pt x="5948853" y="1705419"/>
                  <a:pt x="5977224" y="1652624"/>
                  <a:pt x="5977224" y="1583490"/>
                </a:cubicBezTo>
                <a:cubicBezTo>
                  <a:pt x="5977224" y="1528616"/>
                  <a:pt x="5958070" y="1482026"/>
                  <a:pt x="5919763" y="1443719"/>
                </a:cubicBezTo>
                <a:cubicBezTo>
                  <a:pt x="5876816" y="1400764"/>
                  <a:pt x="5815105" y="1361194"/>
                  <a:pt x="5734629" y="1325007"/>
                </a:cubicBezTo>
                <a:cubicBezTo>
                  <a:pt x="5696819" y="1307714"/>
                  <a:pt x="5677914" y="1290617"/>
                  <a:pt x="5677914" y="1273717"/>
                </a:cubicBezTo>
                <a:cubicBezTo>
                  <a:pt x="5677914" y="1264555"/>
                  <a:pt x="5681275" y="1256615"/>
                  <a:pt x="5687999" y="1249895"/>
                </a:cubicBezTo>
                <a:cubicBezTo>
                  <a:pt x="5694721" y="1243176"/>
                  <a:pt x="5702426" y="1239817"/>
                  <a:pt x="5711113" y="1239817"/>
                </a:cubicBezTo>
                <a:cubicBezTo>
                  <a:pt x="5726732" y="1239817"/>
                  <a:pt x="5752300" y="1254234"/>
                  <a:pt x="5787820" y="1283068"/>
                </a:cubicBezTo>
                <a:cubicBezTo>
                  <a:pt x="5808219" y="1308040"/>
                  <a:pt x="5825629" y="1324981"/>
                  <a:pt x="5840050" y="1333890"/>
                </a:cubicBezTo>
                <a:cubicBezTo>
                  <a:pt x="5854470" y="1342800"/>
                  <a:pt x="5871261" y="1347255"/>
                  <a:pt x="5890422" y="1347255"/>
                </a:cubicBezTo>
                <a:cubicBezTo>
                  <a:pt x="5913985" y="1347255"/>
                  <a:pt x="5933762" y="1339689"/>
                  <a:pt x="5949750" y="1324556"/>
                </a:cubicBezTo>
                <a:cubicBezTo>
                  <a:pt x="5965739" y="1309424"/>
                  <a:pt x="5973733" y="1290617"/>
                  <a:pt x="5973733" y="1268135"/>
                </a:cubicBezTo>
                <a:cubicBezTo>
                  <a:pt x="5973733" y="1247552"/>
                  <a:pt x="5967806" y="1223430"/>
                  <a:pt x="5955954" y="1195771"/>
                </a:cubicBezTo>
                <a:cubicBezTo>
                  <a:pt x="5944102" y="1168111"/>
                  <a:pt x="5930030" y="1144364"/>
                  <a:pt x="5913737" y="1124529"/>
                </a:cubicBezTo>
                <a:cubicBezTo>
                  <a:pt x="5886749" y="1090313"/>
                  <a:pt x="5860139" y="1073206"/>
                  <a:pt x="5833906" y="1073206"/>
                </a:cubicBezTo>
                <a:close/>
                <a:moveTo>
                  <a:pt x="2844122" y="1073206"/>
                </a:moveTo>
                <a:cubicBezTo>
                  <a:pt x="2750281" y="1073206"/>
                  <a:pt x="2657628" y="1097552"/>
                  <a:pt x="2566160" y="1146243"/>
                </a:cubicBezTo>
                <a:cubicBezTo>
                  <a:pt x="2538734" y="1161016"/>
                  <a:pt x="2515250" y="1180585"/>
                  <a:pt x="2495707" y="1204949"/>
                </a:cubicBezTo>
                <a:cubicBezTo>
                  <a:pt x="2476164" y="1229313"/>
                  <a:pt x="2466393" y="1254330"/>
                  <a:pt x="2466393" y="1279999"/>
                </a:cubicBezTo>
                <a:cubicBezTo>
                  <a:pt x="2466393" y="1306053"/>
                  <a:pt x="2475017" y="1327149"/>
                  <a:pt x="2492266" y="1343285"/>
                </a:cubicBezTo>
                <a:cubicBezTo>
                  <a:pt x="2509515" y="1359422"/>
                  <a:pt x="2531447" y="1367490"/>
                  <a:pt x="2558065" y="1367490"/>
                </a:cubicBezTo>
                <a:cubicBezTo>
                  <a:pt x="2608476" y="1367490"/>
                  <a:pt x="2656334" y="1335165"/>
                  <a:pt x="2701639" y="1270515"/>
                </a:cubicBezTo>
                <a:cubicBezTo>
                  <a:pt x="2716033" y="1250768"/>
                  <a:pt x="2727717" y="1237459"/>
                  <a:pt x="2736690" y="1230588"/>
                </a:cubicBezTo>
                <a:cubicBezTo>
                  <a:pt x="2745662" y="1223717"/>
                  <a:pt x="2755426" y="1220281"/>
                  <a:pt x="2765981" y="1220281"/>
                </a:cubicBezTo>
                <a:cubicBezTo>
                  <a:pt x="2783030" y="1220281"/>
                  <a:pt x="2795849" y="1229556"/>
                  <a:pt x="2804440" y="1248106"/>
                </a:cubicBezTo>
                <a:cubicBezTo>
                  <a:pt x="2813031" y="1266655"/>
                  <a:pt x="2817326" y="1299378"/>
                  <a:pt x="2817326" y="1346276"/>
                </a:cubicBezTo>
                <a:cubicBezTo>
                  <a:pt x="2817326" y="1361242"/>
                  <a:pt x="2815442" y="1370170"/>
                  <a:pt x="2811672" y="1373061"/>
                </a:cubicBezTo>
                <a:cubicBezTo>
                  <a:pt x="2807904" y="1375952"/>
                  <a:pt x="2794030" y="1377397"/>
                  <a:pt x="2770050" y="1377397"/>
                </a:cubicBezTo>
                <a:cubicBezTo>
                  <a:pt x="2644827" y="1377879"/>
                  <a:pt x="2550364" y="1408748"/>
                  <a:pt x="2486662" y="1470003"/>
                </a:cubicBezTo>
                <a:cubicBezTo>
                  <a:pt x="2444775" y="1509896"/>
                  <a:pt x="2423831" y="1556097"/>
                  <a:pt x="2423831" y="1608606"/>
                </a:cubicBezTo>
                <a:cubicBezTo>
                  <a:pt x="2423831" y="1641302"/>
                  <a:pt x="2431575" y="1672510"/>
                  <a:pt x="2447064" y="1702230"/>
                </a:cubicBezTo>
                <a:cubicBezTo>
                  <a:pt x="2462551" y="1731950"/>
                  <a:pt x="2483556" y="1756067"/>
                  <a:pt x="2510078" y="1774584"/>
                </a:cubicBezTo>
                <a:cubicBezTo>
                  <a:pt x="2550104" y="1802261"/>
                  <a:pt x="2602150" y="1816100"/>
                  <a:pt x="2666215" y="1816100"/>
                </a:cubicBezTo>
                <a:cubicBezTo>
                  <a:pt x="2728605" y="1816100"/>
                  <a:pt x="2786376" y="1796635"/>
                  <a:pt x="2839530" y="1757705"/>
                </a:cubicBezTo>
                <a:cubicBezTo>
                  <a:pt x="2848484" y="1751057"/>
                  <a:pt x="2855830" y="1747732"/>
                  <a:pt x="2861567" y="1747732"/>
                </a:cubicBezTo>
                <a:cubicBezTo>
                  <a:pt x="2865280" y="1747732"/>
                  <a:pt x="2870413" y="1751791"/>
                  <a:pt x="2876966" y="1759907"/>
                </a:cubicBezTo>
                <a:cubicBezTo>
                  <a:pt x="2908713" y="1797369"/>
                  <a:pt x="2951253" y="1816100"/>
                  <a:pt x="3004584" y="1816100"/>
                </a:cubicBezTo>
                <a:cubicBezTo>
                  <a:pt x="3045686" y="1816100"/>
                  <a:pt x="3087180" y="1803262"/>
                  <a:pt x="3129067" y="1777585"/>
                </a:cubicBezTo>
                <a:cubicBezTo>
                  <a:pt x="3154469" y="1764087"/>
                  <a:pt x="3176868" y="1744243"/>
                  <a:pt x="3196262" y="1718051"/>
                </a:cubicBezTo>
                <a:cubicBezTo>
                  <a:pt x="3215657" y="1691860"/>
                  <a:pt x="3225353" y="1666078"/>
                  <a:pt x="3225353" y="1640705"/>
                </a:cubicBezTo>
                <a:cubicBezTo>
                  <a:pt x="3225353" y="1615496"/>
                  <a:pt x="3213631" y="1601057"/>
                  <a:pt x="3190185" y="1597388"/>
                </a:cubicBezTo>
                <a:cubicBezTo>
                  <a:pt x="3177140" y="1595357"/>
                  <a:pt x="3169430" y="1593628"/>
                  <a:pt x="3167053" y="1592201"/>
                </a:cubicBezTo>
                <a:cubicBezTo>
                  <a:pt x="3164678" y="1590774"/>
                  <a:pt x="3160644" y="1584379"/>
                  <a:pt x="3154951" y="1573016"/>
                </a:cubicBezTo>
                <a:cubicBezTo>
                  <a:pt x="3147465" y="1557346"/>
                  <a:pt x="3143721" y="1509581"/>
                  <a:pt x="3143721" y="1429721"/>
                </a:cubicBezTo>
                <a:lnTo>
                  <a:pt x="3145111" y="1325774"/>
                </a:lnTo>
                <a:cubicBezTo>
                  <a:pt x="3145111" y="1284620"/>
                  <a:pt x="3138703" y="1248837"/>
                  <a:pt x="3125888" y="1218425"/>
                </a:cubicBezTo>
                <a:cubicBezTo>
                  <a:pt x="3113071" y="1188012"/>
                  <a:pt x="3090634" y="1161035"/>
                  <a:pt x="3058576" y="1137493"/>
                </a:cubicBezTo>
                <a:cubicBezTo>
                  <a:pt x="2999641" y="1094635"/>
                  <a:pt x="2928156" y="1073206"/>
                  <a:pt x="2844122" y="1073206"/>
                </a:cubicBezTo>
                <a:close/>
                <a:moveTo>
                  <a:pt x="4640133" y="816457"/>
                </a:moveTo>
                <a:cubicBezTo>
                  <a:pt x="4579723" y="816457"/>
                  <a:pt x="4484745" y="841418"/>
                  <a:pt x="4355199" y="891340"/>
                </a:cubicBezTo>
                <a:cubicBezTo>
                  <a:pt x="4321755" y="901636"/>
                  <a:pt x="4295485" y="914874"/>
                  <a:pt x="4276391" y="931056"/>
                </a:cubicBezTo>
                <a:cubicBezTo>
                  <a:pt x="4257297" y="947237"/>
                  <a:pt x="4247750" y="966342"/>
                  <a:pt x="4247750" y="988372"/>
                </a:cubicBezTo>
                <a:cubicBezTo>
                  <a:pt x="4247750" y="1023269"/>
                  <a:pt x="4270899" y="1043827"/>
                  <a:pt x="4317196" y="1050046"/>
                </a:cubicBezTo>
                <a:cubicBezTo>
                  <a:pt x="4332540" y="1052092"/>
                  <a:pt x="4342245" y="1058591"/>
                  <a:pt x="4346310" y="1069542"/>
                </a:cubicBezTo>
                <a:cubicBezTo>
                  <a:pt x="4350376" y="1080494"/>
                  <a:pt x="4352408" y="1111112"/>
                  <a:pt x="4352408" y="1161398"/>
                </a:cubicBezTo>
                <a:lnTo>
                  <a:pt x="4352408" y="1314188"/>
                </a:lnTo>
                <a:cubicBezTo>
                  <a:pt x="4352868" y="1448559"/>
                  <a:pt x="4347750" y="1548396"/>
                  <a:pt x="4337054" y="1613699"/>
                </a:cubicBezTo>
                <a:cubicBezTo>
                  <a:pt x="4334904" y="1622845"/>
                  <a:pt x="4332088" y="1629509"/>
                  <a:pt x="4328603" y="1633690"/>
                </a:cubicBezTo>
                <a:cubicBezTo>
                  <a:pt x="4325120" y="1637870"/>
                  <a:pt x="4313913" y="1646009"/>
                  <a:pt x="4294981" y="1658106"/>
                </a:cubicBezTo>
                <a:cubicBezTo>
                  <a:pt x="4274656" y="1671648"/>
                  <a:pt x="4264494" y="1689801"/>
                  <a:pt x="4264494" y="1712564"/>
                </a:cubicBezTo>
                <a:cubicBezTo>
                  <a:pt x="4264494" y="1731866"/>
                  <a:pt x="4271036" y="1749828"/>
                  <a:pt x="4284119" y="1766450"/>
                </a:cubicBezTo>
                <a:cubicBezTo>
                  <a:pt x="4297201" y="1783072"/>
                  <a:pt x="4311003" y="1793518"/>
                  <a:pt x="4325524" y="1797788"/>
                </a:cubicBezTo>
                <a:cubicBezTo>
                  <a:pt x="4358753" y="1807209"/>
                  <a:pt x="4422692" y="1811919"/>
                  <a:pt x="4517340" y="1811919"/>
                </a:cubicBezTo>
                <a:cubicBezTo>
                  <a:pt x="4598728" y="1811919"/>
                  <a:pt x="4658542" y="1803909"/>
                  <a:pt x="4696782" y="1787887"/>
                </a:cubicBezTo>
                <a:cubicBezTo>
                  <a:pt x="4735022" y="1771865"/>
                  <a:pt x="4754142" y="1744434"/>
                  <a:pt x="4754142" y="1705593"/>
                </a:cubicBezTo>
                <a:cubicBezTo>
                  <a:pt x="4754142" y="1682274"/>
                  <a:pt x="4746230" y="1664221"/>
                  <a:pt x="4730404" y="1651435"/>
                </a:cubicBezTo>
                <a:cubicBezTo>
                  <a:pt x="4715513" y="1639442"/>
                  <a:pt x="4706213" y="1629641"/>
                  <a:pt x="4702502" y="1622032"/>
                </a:cubicBezTo>
                <a:cubicBezTo>
                  <a:pt x="4698793" y="1614423"/>
                  <a:pt x="4696938" y="1601112"/>
                  <a:pt x="4696938" y="1582100"/>
                </a:cubicBezTo>
                <a:cubicBezTo>
                  <a:pt x="4696938" y="1559507"/>
                  <a:pt x="4697379" y="1546230"/>
                  <a:pt x="4698261" y="1542268"/>
                </a:cubicBezTo>
                <a:lnTo>
                  <a:pt x="4698331" y="1538510"/>
                </a:lnTo>
                <a:lnTo>
                  <a:pt x="4703937" y="1544553"/>
                </a:lnTo>
                <a:cubicBezTo>
                  <a:pt x="4708907" y="1550038"/>
                  <a:pt x="4726880" y="1572494"/>
                  <a:pt x="4757856" y="1611920"/>
                </a:cubicBezTo>
                <a:lnTo>
                  <a:pt x="4873677" y="1760530"/>
                </a:lnTo>
                <a:cubicBezTo>
                  <a:pt x="4892179" y="1784479"/>
                  <a:pt x="4917903" y="1796724"/>
                  <a:pt x="4950851" y="1797265"/>
                </a:cubicBezTo>
                <a:lnTo>
                  <a:pt x="5177346" y="1797265"/>
                </a:lnTo>
                <a:cubicBezTo>
                  <a:pt x="5217291" y="1797265"/>
                  <a:pt x="5249537" y="1789174"/>
                  <a:pt x="5274083" y="1772993"/>
                </a:cubicBezTo>
                <a:cubicBezTo>
                  <a:pt x="5298629" y="1756812"/>
                  <a:pt x="5310901" y="1733879"/>
                  <a:pt x="5310901" y="1704192"/>
                </a:cubicBezTo>
                <a:cubicBezTo>
                  <a:pt x="5310901" y="1675506"/>
                  <a:pt x="5291511" y="1650656"/>
                  <a:pt x="5252729" y="1629643"/>
                </a:cubicBezTo>
                <a:cubicBezTo>
                  <a:pt x="5231826" y="1618087"/>
                  <a:pt x="5215636" y="1607326"/>
                  <a:pt x="5204158" y="1597360"/>
                </a:cubicBezTo>
                <a:cubicBezTo>
                  <a:pt x="5192681" y="1587394"/>
                  <a:pt x="5172443" y="1567564"/>
                  <a:pt x="5143446" y="1537870"/>
                </a:cubicBezTo>
                <a:cubicBezTo>
                  <a:pt x="5116102" y="1499815"/>
                  <a:pt x="5083569" y="1454563"/>
                  <a:pt x="5045848" y="1402113"/>
                </a:cubicBezTo>
                <a:cubicBezTo>
                  <a:pt x="5008126" y="1349664"/>
                  <a:pt x="4989265" y="1321519"/>
                  <a:pt x="4989265" y="1317679"/>
                </a:cubicBezTo>
                <a:cubicBezTo>
                  <a:pt x="4989265" y="1312913"/>
                  <a:pt x="5004079" y="1300690"/>
                  <a:pt x="5033706" y="1281011"/>
                </a:cubicBezTo>
                <a:cubicBezTo>
                  <a:pt x="5063333" y="1261331"/>
                  <a:pt x="5087186" y="1249849"/>
                  <a:pt x="5105265" y="1246566"/>
                </a:cubicBezTo>
                <a:cubicBezTo>
                  <a:pt x="5129763" y="1242066"/>
                  <a:pt x="5144339" y="1238783"/>
                  <a:pt x="5148994" y="1236715"/>
                </a:cubicBezTo>
                <a:cubicBezTo>
                  <a:pt x="5175071" y="1225818"/>
                  <a:pt x="5188109" y="1206757"/>
                  <a:pt x="5188109" y="1179532"/>
                </a:cubicBezTo>
                <a:cubicBezTo>
                  <a:pt x="5188109" y="1162135"/>
                  <a:pt x="5182277" y="1145941"/>
                  <a:pt x="5170614" y="1130950"/>
                </a:cubicBezTo>
                <a:cubicBezTo>
                  <a:pt x="5158951" y="1115958"/>
                  <a:pt x="5144183" y="1105379"/>
                  <a:pt x="5126312" y="1099212"/>
                </a:cubicBezTo>
                <a:cubicBezTo>
                  <a:pt x="5087486" y="1085595"/>
                  <a:pt x="5035196" y="1078787"/>
                  <a:pt x="4969441" y="1078787"/>
                </a:cubicBezTo>
                <a:cubicBezTo>
                  <a:pt x="4836227" y="1078787"/>
                  <a:pt x="4769619" y="1108648"/>
                  <a:pt x="4769619" y="1168369"/>
                </a:cubicBezTo>
                <a:cubicBezTo>
                  <a:pt x="4769619" y="1180451"/>
                  <a:pt x="4774304" y="1192644"/>
                  <a:pt x="4783673" y="1204949"/>
                </a:cubicBezTo>
                <a:cubicBezTo>
                  <a:pt x="4791982" y="1215897"/>
                  <a:pt x="4796137" y="1222309"/>
                  <a:pt x="4796137" y="1224184"/>
                </a:cubicBezTo>
                <a:cubicBezTo>
                  <a:pt x="4796137" y="1227779"/>
                  <a:pt x="4783427" y="1237469"/>
                  <a:pt x="4758006" y="1253253"/>
                </a:cubicBezTo>
                <a:cubicBezTo>
                  <a:pt x="4732586" y="1269038"/>
                  <a:pt x="4714223" y="1276930"/>
                  <a:pt x="4702919" y="1276930"/>
                </a:cubicBezTo>
                <a:cubicBezTo>
                  <a:pt x="4695085" y="1276930"/>
                  <a:pt x="4690222" y="1271397"/>
                  <a:pt x="4688332" y="1260330"/>
                </a:cubicBezTo>
                <a:cubicBezTo>
                  <a:pt x="4687087" y="1252888"/>
                  <a:pt x="4686464" y="1225956"/>
                  <a:pt x="4686464" y="1179532"/>
                </a:cubicBezTo>
                <a:cubicBezTo>
                  <a:pt x="4686464" y="1130270"/>
                  <a:pt x="4686620" y="1098326"/>
                  <a:pt x="4686931" y="1083702"/>
                </a:cubicBezTo>
                <a:lnTo>
                  <a:pt x="4693191" y="866257"/>
                </a:lnTo>
                <a:cubicBezTo>
                  <a:pt x="4694288" y="833057"/>
                  <a:pt x="4676602" y="816457"/>
                  <a:pt x="4640133" y="816457"/>
                </a:cubicBezTo>
                <a:close/>
                <a:moveTo>
                  <a:pt x="1794464" y="815757"/>
                </a:moveTo>
                <a:cubicBezTo>
                  <a:pt x="1743623" y="815757"/>
                  <a:pt x="1672924" y="828335"/>
                  <a:pt x="1582367" y="853493"/>
                </a:cubicBezTo>
                <a:cubicBezTo>
                  <a:pt x="1524158" y="869252"/>
                  <a:pt x="1482814" y="885203"/>
                  <a:pt x="1458335" y="901347"/>
                </a:cubicBezTo>
                <a:cubicBezTo>
                  <a:pt x="1433856" y="917491"/>
                  <a:pt x="1421616" y="939754"/>
                  <a:pt x="1421616" y="968136"/>
                </a:cubicBezTo>
                <a:cubicBezTo>
                  <a:pt x="1421616" y="993516"/>
                  <a:pt x="1438557" y="1014948"/>
                  <a:pt x="1472439" y="1032434"/>
                </a:cubicBezTo>
                <a:cubicBezTo>
                  <a:pt x="1483965" y="1038401"/>
                  <a:pt x="1491472" y="1043792"/>
                  <a:pt x="1494959" y="1048606"/>
                </a:cubicBezTo>
                <a:cubicBezTo>
                  <a:pt x="1498447" y="1053420"/>
                  <a:pt x="1501069" y="1062639"/>
                  <a:pt x="1502825" y="1076263"/>
                </a:cubicBezTo>
                <a:cubicBezTo>
                  <a:pt x="1508222" y="1113570"/>
                  <a:pt x="1510920" y="1181481"/>
                  <a:pt x="1510920" y="1279999"/>
                </a:cubicBezTo>
                <a:cubicBezTo>
                  <a:pt x="1510920" y="1406416"/>
                  <a:pt x="1507679" y="1496104"/>
                  <a:pt x="1501197" y="1549061"/>
                </a:cubicBezTo>
                <a:cubicBezTo>
                  <a:pt x="1494715" y="1602019"/>
                  <a:pt x="1482375" y="1636347"/>
                  <a:pt x="1464177" y="1652046"/>
                </a:cubicBezTo>
                <a:cubicBezTo>
                  <a:pt x="1447114" y="1661245"/>
                  <a:pt x="1435290" y="1670184"/>
                  <a:pt x="1428704" y="1678864"/>
                </a:cubicBezTo>
                <a:cubicBezTo>
                  <a:pt x="1422118" y="1687544"/>
                  <a:pt x="1418825" y="1699708"/>
                  <a:pt x="1418825" y="1715355"/>
                </a:cubicBezTo>
                <a:cubicBezTo>
                  <a:pt x="1418825" y="1779264"/>
                  <a:pt x="1503570" y="1811219"/>
                  <a:pt x="1673061" y="1811219"/>
                </a:cubicBezTo>
                <a:cubicBezTo>
                  <a:pt x="1819773" y="1811219"/>
                  <a:pt x="1893130" y="1780195"/>
                  <a:pt x="1893130" y="1718146"/>
                </a:cubicBezTo>
                <a:cubicBezTo>
                  <a:pt x="1893130" y="1701824"/>
                  <a:pt x="1887385" y="1687314"/>
                  <a:pt x="1875896" y="1674617"/>
                </a:cubicBezTo>
                <a:cubicBezTo>
                  <a:pt x="1858521" y="1655122"/>
                  <a:pt x="1848852" y="1642038"/>
                  <a:pt x="1846888" y="1635363"/>
                </a:cubicBezTo>
                <a:cubicBezTo>
                  <a:pt x="1844924" y="1628688"/>
                  <a:pt x="1842429" y="1597714"/>
                  <a:pt x="1839405" y="1542440"/>
                </a:cubicBezTo>
                <a:lnTo>
                  <a:pt x="1839405" y="1404193"/>
                </a:lnTo>
                <a:cubicBezTo>
                  <a:pt x="1839405" y="1365997"/>
                  <a:pt x="1843434" y="1340758"/>
                  <a:pt x="1851491" y="1328476"/>
                </a:cubicBezTo>
                <a:cubicBezTo>
                  <a:pt x="1862239" y="1312161"/>
                  <a:pt x="1879042" y="1304004"/>
                  <a:pt x="1901902" y="1304004"/>
                </a:cubicBezTo>
                <a:cubicBezTo>
                  <a:pt x="1934902" y="1304004"/>
                  <a:pt x="1958888" y="1322831"/>
                  <a:pt x="1973861" y="1360486"/>
                </a:cubicBezTo>
                <a:cubicBezTo>
                  <a:pt x="1982912" y="1382582"/>
                  <a:pt x="1987437" y="1423428"/>
                  <a:pt x="1987437" y="1483023"/>
                </a:cubicBezTo>
                <a:cubicBezTo>
                  <a:pt x="1987437" y="1582244"/>
                  <a:pt x="1985610" y="1641458"/>
                  <a:pt x="1981955" y="1660663"/>
                </a:cubicBezTo>
                <a:cubicBezTo>
                  <a:pt x="1953752" y="1682885"/>
                  <a:pt x="1938080" y="1696824"/>
                  <a:pt x="1934941" y="1702480"/>
                </a:cubicBezTo>
                <a:cubicBezTo>
                  <a:pt x="1931802" y="1708135"/>
                  <a:pt x="1930232" y="1716148"/>
                  <a:pt x="1930232" y="1726518"/>
                </a:cubicBezTo>
                <a:cubicBezTo>
                  <a:pt x="1930232" y="1782985"/>
                  <a:pt x="2002417" y="1811219"/>
                  <a:pt x="2146788" y="1811219"/>
                </a:cubicBezTo>
                <a:cubicBezTo>
                  <a:pt x="2308384" y="1811219"/>
                  <a:pt x="2389182" y="1781358"/>
                  <a:pt x="2389182" y="1721637"/>
                </a:cubicBezTo>
                <a:cubicBezTo>
                  <a:pt x="2389182" y="1702424"/>
                  <a:pt x="2380491" y="1685928"/>
                  <a:pt x="2363109" y="1672148"/>
                </a:cubicBezTo>
                <a:cubicBezTo>
                  <a:pt x="2345305" y="1658154"/>
                  <a:pt x="2334217" y="1646978"/>
                  <a:pt x="2329848" y="1638621"/>
                </a:cubicBezTo>
                <a:cubicBezTo>
                  <a:pt x="2325478" y="1630263"/>
                  <a:pt x="2323086" y="1616234"/>
                  <a:pt x="2322671" y="1596532"/>
                </a:cubicBezTo>
                <a:lnTo>
                  <a:pt x="2316389" y="1344664"/>
                </a:lnTo>
                <a:cubicBezTo>
                  <a:pt x="2315425" y="1291925"/>
                  <a:pt x="2310665" y="1251130"/>
                  <a:pt x="2302108" y="1222277"/>
                </a:cubicBezTo>
                <a:cubicBezTo>
                  <a:pt x="2293550" y="1193425"/>
                  <a:pt x="2278538" y="1168010"/>
                  <a:pt x="2257072" y="1146032"/>
                </a:cubicBezTo>
                <a:cubicBezTo>
                  <a:pt x="2210471" y="1097948"/>
                  <a:pt x="2148129" y="1073906"/>
                  <a:pt x="2070047" y="1073906"/>
                </a:cubicBezTo>
                <a:cubicBezTo>
                  <a:pt x="1989690" y="1073906"/>
                  <a:pt x="1925529" y="1108774"/>
                  <a:pt x="1877564" y="1178509"/>
                </a:cubicBezTo>
                <a:cubicBezTo>
                  <a:pt x="1869758" y="1189702"/>
                  <a:pt x="1862754" y="1195298"/>
                  <a:pt x="1856550" y="1195298"/>
                </a:cubicBezTo>
                <a:cubicBezTo>
                  <a:pt x="1844186" y="1195298"/>
                  <a:pt x="1838393" y="1182749"/>
                  <a:pt x="1839172" y="1157651"/>
                </a:cubicBezTo>
                <a:lnTo>
                  <a:pt x="1848200" y="866590"/>
                </a:lnTo>
                <a:cubicBezTo>
                  <a:pt x="1849312" y="832701"/>
                  <a:pt x="1831400" y="815757"/>
                  <a:pt x="1794464" y="815757"/>
                </a:cubicBezTo>
                <a:close/>
                <a:moveTo>
                  <a:pt x="6689343" y="808785"/>
                </a:moveTo>
                <a:cubicBezTo>
                  <a:pt x="6578580" y="808785"/>
                  <a:pt x="6493224" y="836326"/>
                  <a:pt x="6433273" y="891407"/>
                </a:cubicBezTo>
                <a:cubicBezTo>
                  <a:pt x="6391238" y="929936"/>
                  <a:pt x="6370220" y="979699"/>
                  <a:pt x="6370220" y="1040695"/>
                </a:cubicBezTo>
                <a:cubicBezTo>
                  <a:pt x="6370220" y="1081908"/>
                  <a:pt x="6380916" y="1120504"/>
                  <a:pt x="6402307" y="1156483"/>
                </a:cubicBezTo>
                <a:cubicBezTo>
                  <a:pt x="6414872" y="1182434"/>
                  <a:pt x="6421153" y="1197325"/>
                  <a:pt x="6421153" y="1201158"/>
                </a:cubicBezTo>
                <a:cubicBezTo>
                  <a:pt x="6421153" y="1208118"/>
                  <a:pt x="6416995" y="1211820"/>
                  <a:pt x="6408678" y="1212265"/>
                </a:cubicBezTo>
                <a:cubicBezTo>
                  <a:pt x="6387079" y="1213377"/>
                  <a:pt x="6373009" y="1216818"/>
                  <a:pt x="6366467" y="1222588"/>
                </a:cubicBezTo>
                <a:cubicBezTo>
                  <a:pt x="6359926" y="1228359"/>
                  <a:pt x="6356059" y="1240454"/>
                  <a:pt x="6354865" y="1258874"/>
                </a:cubicBezTo>
                <a:lnTo>
                  <a:pt x="6349328" y="1346110"/>
                </a:lnTo>
                <a:cubicBezTo>
                  <a:pt x="6348838" y="1363610"/>
                  <a:pt x="6353905" y="1374340"/>
                  <a:pt x="6364527" y="1378298"/>
                </a:cubicBezTo>
                <a:cubicBezTo>
                  <a:pt x="6375149" y="1382256"/>
                  <a:pt x="6394117" y="1384235"/>
                  <a:pt x="6421431" y="1384235"/>
                </a:cubicBezTo>
                <a:cubicBezTo>
                  <a:pt x="6438591" y="1383768"/>
                  <a:pt x="6449926" y="1386629"/>
                  <a:pt x="6455437" y="1392818"/>
                </a:cubicBezTo>
                <a:cubicBezTo>
                  <a:pt x="6460948" y="1399008"/>
                  <a:pt x="6463704" y="1411868"/>
                  <a:pt x="6463704" y="1431399"/>
                </a:cubicBezTo>
                <a:cubicBezTo>
                  <a:pt x="6463704" y="1481996"/>
                  <a:pt x="6459753" y="1530091"/>
                  <a:pt x="6451851" y="1575684"/>
                </a:cubicBezTo>
                <a:cubicBezTo>
                  <a:pt x="6447582" y="1600901"/>
                  <a:pt x="6434073" y="1618661"/>
                  <a:pt x="6411325" y="1628964"/>
                </a:cubicBezTo>
                <a:cubicBezTo>
                  <a:pt x="6389599" y="1638274"/>
                  <a:pt x="6374410" y="1647703"/>
                  <a:pt x="6365755" y="1657250"/>
                </a:cubicBezTo>
                <a:cubicBezTo>
                  <a:pt x="6357102" y="1666797"/>
                  <a:pt x="6352775" y="1681280"/>
                  <a:pt x="6352775" y="1700701"/>
                </a:cubicBezTo>
                <a:cubicBezTo>
                  <a:pt x="6352775" y="1774379"/>
                  <a:pt x="6438217" y="1811219"/>
                  <a:pt x="6609100" y="1811219"/>
                </a:cubicBezTo>
                <a:cubicBezTo>
                  <a:pt x="6719508" y="1811219"/>
                  <a:pt x="6800649" y="1802869"/>
                  <a:pt x="6852523" y="1786169"/>
                </a:cubicBezTo>
                <a:cubicBezTo>
                  <a:pt x="6904399" y="1769469"/>
                  <a:pt x="6930337" y="1740283"/>
                  <a:pt x="6930337" y="1698611"/>
                </a:cubicBezTo>
                <a:cubicBezTo>
                  <a:pt x="6930337" y="1658658"/>
                  <a:pt x="6907907" y="1632055"/>
                  <a:pt x="6863047" y="1618802"/>
                </a:cubicBezTo>
                <a:cubicBezTo>
                  <a:pt x="6843716" y="1613354"/>
                  <a:pt x="6831072" y="1608087"/>
                  <a:pt x="6825116" y="1603003"/>
                </a:cubicBezTo>
                <a:cubicBezTo>
                  <a:pt x="6819161" y="1597918"/>
                  <a:pt x="6814697" y="1590487"/>
                  <a:pt x="6811724" y="1580710"/>
                </a:cubicBezTo>
                <a:cubicBezTo>
                  <a:pt x="6801028" y="1546813"/>
                  <a:pt x="6795680" y="1505879"/>
                  <a:pt x="6795680" y="1457906"/>
                </a:cubicBezTo>
                <a:cubicBezTo>
                  <a:pt x="6795680" y="1424410"/>
                  <a:pt x="6798189" y="1403058"/>
                  <a:pt x="6803208" y="1393852"/>
                </a:cubicBezTo>
                <a:cubicBezTo>
                  <a:pt x="6808226" y="1384646"/>
                  <a:pt x="6817480" y="1380043"/>
                  <a:pt x="6830971" y="1380043"/>
                </a:cubicBezTo>
                <a:cubicBezTo>
                  <a:pt x="6836018" y="1380043"/>
                  <a:pt x="6842349" y="1380258"/>
                  <a:pt x="6849961" y="1380688"/>
                </a:cubicBezTo>
                <a:cubicBezTo>
                  <a:pt x="6862606" y="1381659"/>
                  <a:pt x="6870927" y="1382145"/>
                  <a:pt x="6874922" y="1382145"/>
                </a:cubicBezTo>
                <a:cubicBezTo>
                  <a:pt x="6893831" y="1382145"/>
                  <a:pt x="6906660" y="1378581"/>
                  <a:pt x="6913409" y="1371454"/>
                </a:cubicBezTo>
                <a:cubicBezTo>
                  <a:pt x="6920158" y="1364327"/>
                  <a:pt x="6924073" y="1350961"/>
                  <a:pt x="6925156" y="1331355"/>
                </a:cubicBezTo>
                <a:lnTo>
                  <a:pt x="6930726" y="1248545"/>
                </a:lnTo>
                <a:cubicBezTo>
                  <a:pt x="6931860" y="1232549"/>
                  <a:pt x="6927566" y="1221071"/>
                  <a:pt x="6917845" y="1214111"/>
                </a:cubicBezTo>
                <a:cubicBezTo>
                  <a:pt x="6908124" y="1207151"/>
                  <a:pt x="6894513" y="1203670"/>
                  <a:pt x="6877012" y="1203670"/>
                </a:cubicBezTo>
                <a:lnTo>
                  <a:pt x="6790499" y="1203670"/>
                </a:lnTo>
                <a:cubicBezTo>
                  <a:pt x="6784666" y="1203670"/>
                  <a:pt x="6781645" y="1203496"/>
                  <a:pt x="6781438" y="1203148"/>
                </a:cubicBezTo>
                <a:cubicBezTo>
                  <a:pt x="6775026" y="1188820"/>
                  <a:pt x="6767377" y="1177347"/>
                  <a:pt x="6758489" y="1168730"/>
                </a:cubicBezTo>
                <a:cubicBezTo>
                  <a:pt x="6749602" y="1160113"/>
                  <a:pt x="6736415" y="1152403"/>
                  <a:pt x="6718929" y="1145598"/>
                </a:cubicBezTo>
                <a:cubicBezTo>
                  <a:pt x="6649165" y="1099946"/>
                  <a:pt x="6614282" y="1061257"/>
                  <a:pt x="6614282" y="1029532"/>
                </a:cubicBezTo>
                <a:cubicBezTo>
                  <a:pt x="6614282" y="1019904"/>
                  <a:pt x="6617527" y="1011845"/>
                  <a:pt x="6624016" y="1005355"/>
                </a:cubicBezTo>
                <a:cubicBezTo>
                  <a:pt x="6630506" y="998866"/>
                  <a:pt x="6638094" y="995621"/>
                  <a:pt x="6646781" y="995621"/>
                </a:cubicBezTo>
                <a:cubicBezTo>
                  <a:pt x="6662585" y="995621"/>
                  <a:pt x="6677839" y="1001906"/>
                  <a:pt x="6692545" y="1014478"/>
                </a:cubicBezTo>
                <a:cubicBezTo>
                  <a:pt x="6722981" y="1051206"/>
                  <a:pt x="6743023" y="1073495"/>
                  <a:pt x="6752674" y="1081344"/>
                </a:cubicBezTo>
                <a:cubicBezTo>
                  <a:pt x="6784695" y="1105590"/>
                  <a:pt x="6819167" y="1117713"/>
                  <a:pt x="6856087" y="1117713"/>
                </a:cubicBezTo>
                <a:cubicBezTo>
                  <a:pt x="6890295" y="1117713"/>
                  <a:pt x="6918779" y="1105937"/>
                  <a:pt x="6941538" y="1082384"/>
                </a:cubicBezTo>
                <a:cubicBezTo>
                  <a:pt x="6964298" y="1058831"/>
                  <a:pt x="6975678" y="1030051"/>
                  <a:pt x="6975678" y="996043"/>
                </a:cubicBezTo>
                <a:cubicBezTo>
                  <a:pt x="6975678" y="949850"/>
                  <a:pt x="6953500" y="909167"/>
                  <a:pt x="6909145" y="873995"/>
                </a:cubicBezTo>
                <a:cubicBezTo>
                  <a:pt x="6853945" y="830522"/>
                  <a:pt x="6780678" y="808785"/>
                  <a:pt x="6689343" y="808785"/>
                </a:cubicBezTo>
                <a:close/>
                <a:moveTo>
                  <a:pt x="1229028" y="794832"/>
                </a:moveTo>
                <a:cubicBezTo>
                  <a:pt x="1217464" y="794832"/>
                  <a:pt x="1202714" y="797226"/>
                  <a:pt x="1184776" y="802014"/>
                </a:cubicBezTo>
                <a:cubicBezTo>
                  <a:pt x="1155253" y="810449"/>
                  <a:pt x="1123509" y="815264"/>
                  <a:pt x="1089546" y="816457"/>
                </a:cubicBezTo>
                <a:lnTo>
                  <a:pt x="716220" y="816457"/>
                </a:lnTo>
                <a:cubicBezTo>
                  <a:pt x="695102" y="816457"/>
                  <a:pt x="676860" y="815566"/>
                  <a:pt x="661495" y="813783"/>
                </a:cubicBezTo>
                <a:cubicBezTo>
                  <a:pt x="646129" y="812000"/>
                  <a:pt x="627583" y="808897"/>
                  <a:pt x="605857" y="804471"/>
                </a:cubicBezTo>
                <a:cubicBezTo>
                  <a:pt x="590099" y="800832"/>
                  <a:pt x="577120" y="799012"/>
                  <a:pt x="566920" y="799012"/>
                </a:cubicBezTo>
                <a:cubicBezTo>
                  <a:pt x="527657" y="799012"/>
                  <a:pt x="488917" y="824663"/>
                  <a:pt x="450699" y="875963"/>
                </a:cubicBezTo>
                <a:cubicBezTo>
                  <a:pt x="428239" y="906065"/>
                  <a:pt x="410203" y="939230"/>
                  <a:pt x="396590" y="975457"/>
                </a:cubicBezTo>
                <a:cubicBezTo>
                  <a:pt x="382978" y="1011685"/>
                  <a:pt x="376171" y="1045057"/>
                  <a:pt x="376171" y="1075574"/>
                </a:cubicBezTo>
                <a:cubicBezTo>
                  <a:pt x="376171" y="1108537"/>
                  <a:pt x="385572" y="1135894"/>
                  <a:pt x="404374" y="1157645"/>
                </a:cubicBezTo>
                <a:cubicBezTo>
                  <a:pt x="423175" y="1179397"/>
                  <a:pt x="447356" y="1190272"/>
                  <a:pt x="476916" y="1190272"/>
                </a:cubicBezTo>
                <a:cubicBezTo>
                  <a:pt x="502637" y="1190272"/>
                  <a:pt x="528617" y="1180240"/>
                  <a:pt x="554857" y="1160175"/>
                </a:cubicBezTo>
                <a:cubicBezTo>
                  <a:pt x="576627" y="1143467"/>
                  <a:pt x="603378" y="1110960"/>
                  <a:pt x="635110" y="1062654"/>
                </a:cubicBezTo>
                <a:cubicBezTo>
                  <a:pt x="649579" y="1040758"/>
                  <a:pt x="663129" y="1029810"/>
                  <a:pt x="675760" y="1029810"/>
                </a:cubicBezTo>
                <a:cubicBezTo>
                  <a:pt x="683839" y="1029810"/>
                  <a:pt x="690464" y="1036826"/>
                  <a:pt x="695634" y="1050858"/>
                </a:cubicBezTo>
                <a:cubicBezTo>
                  <a:pt x="700804" y="1064889"/>
                  <a:pt x="703389" y="1091733"/>
                  <a:pt x="703389" y="1131389"/>
                </a:cubicBezTo>
                <a:cubicBezTo>
                  <a:pt x="703389" y="1190554"/>
                  <a:pt x="701769" y="1260501"/>
                  <a:pt x="698530" y="1341228"/>
                </a:cubicBezTo>
                <a:cubicBezTo>
                  <a:pt x="695291" y="1421956"/>
                  <a:pt x="691792" y="1480640"/>
                  <a:pt x="688034" y="1517279"/>
                </a:cubicBezTo>
                <a:cubicBezTo>
                  <a:pt x="684010" y="1556653"/>
                  <a:pt x="679258" y="1582198"/>
                  <a:pt x="673780" y="1593913"/>
                </a:cubicBezTo>
                <a:cubicBezTo>
                  <a:pt x="668303" y="1605629"/>
                  <a:pt x="657496" y="1613821"/>
                  <a:pt x="641359" y="1618491"/>
                </a:cubicBezTo>
                <a:cubicBezTo>
                  <a:pt x="614245" y="1626807"/>
                  <a:pt x="598078" y="1632411"/>
                  <a:pt x="592860" y="1635302"/>
                </a:cubicBezTo>
                <a:cubicBezTo>
                  <a:pt x="571194" y="1649148"/>
                  <a:pt x="560361" y="1668157"/>
                  <a:pt x="560361" y="1692329"/>
                </a:cubicBezTo>
                <a:cubicBezTo>
                  <a:pt x="560361" y="1734572"/>
                  <a:pt x="587038" y="1764677"/>
                  <a:pt x="640392" y="1782644"/>
                </a:cubicBezTo>
                <a:cubicBezTo>
                  <a:pt x="697511" y="1802161"/>
                  <a:pt x="784651" y="1811919"/>
                  <a:pt x="901810" y="1811919"/>
                </a:cubicBezTo>
                <a:cubicBezTo>
                  <a:pt x="997785" y="1811919"/>
                  <a:pt x="1070433" y="1803067"/>
                  <a:pt x="1119755" y="1785363"/>
                </a:cubicBezTo>
                <a:cubicBezTo>
                  <a:pt x="1169077" y="1767658"/>
                  <a:pt x="1193738" y="1738741"/>
                  <a:pt x="1193738" y="1698611"/>
                </a:cubicBezTo>
                <a:cubicBezTo>
                  <a:pt x="1193738" y="1678293"/>
                  <a:pt x="1188228" y="1662342"/>
                  <a:pt x="1177210" y="1650756"/>
                </a:cubicBezTo>
                <a:cubicBezTo>
                  <a:pt x="1166191" y="1639171"/>
                  <a:pt x="1140346" y="1627122"/>
                  <a:pt x="1099675" y="1614611"/>
                </a:cubicBezTo>
                <a:cubicBezTo>
                  <a:pt x="1093397" y="1607161"/>
                  <a:pt x="1086689" y="1595702"/>
                  <a:pt x="1079550" y="1580232"/>
                </a:cubicBezTo>
                <a:cubicBezTo>
                  <a:pt x="1072412" y="1564762"/>
                  <a:pt x="1068843" y="1537941"/>
                  <a:pt x="1068843" y="1499767"/>
                </a:cubicBezTo>
                <a:lnTo>
                  <a:pt x="1068843" y="1109063"/>
                </a:lnTo>
                <a:cubicBezTo>
                  <a:pt x="1068843" y="1078079"/>
                  <a:pt x="1071603" y="1057241"/>
                  <a:pt x="1077121" y="1046549"/>
                </a:cubicBezTo>
                <a:cubicBezTo>
                  <a:pt x="1082640" y="1035857"/>
                  <a:pt x="1090947" y="1030511"/>
                  <a:pt x="1102043" y="1030511"/>
                </a:cubicBezTo>
                <a:cubicBezTo>
                  <a:pt x="1110449" y="1030511"/>
                  <a:pt x="1118167" y="1034024"/>
                  <a:pt x="1125198" y="1041051"/>
                </a:cubicBezTo>
                <a:cubicBezTo>
                  <a:pt x="1132228" y="1048078"/>
                  <a:pt x="1142559" y="1064114"/>
                  <a:pt x="1156190" y="1089161"/>
                </a:cubicBezTo>
                <a:cubicBezTo>
                  <a:pt x="1176070" y="1125296"/>
                  <a:pt x="1196043" y="1150950"/>
                  <a:pt x="1216108" y="1166123"/>
                </a:cubicBezTo>
                <a:cubicBezTo>
                  <a:pt x="1236173" y="1181296"/>
                  <a:pt x="1260245" y="1188883"/>
                  <a:pt x="1288323" y="1188883"/>
                </a:cubicBezTo>
                <a:cubicBezTo>
                  <a:pt x="1317920" y="1188883"/>
                  <a:pt x="1343204" y="1181014"/>
                  <a:pt x="1364173" y="1165278"/>
                </a:cubicBezTo>
                <a:cubicBezTo>
                  <a:pt x="1392874" y="1143619"/>
                  <a:pt x="1407224" y="1110230"/>
                  <a:pt x="1407224" y="1065111"/>
                </a:cubicBezTo>
                <a:cubicBezTo>
                  <a:pt x="1407224" y="1003685"/>
                  <a:pt x="1388295" y="943282"/>
                  <a:pt x="1350436" y="883902"/>
                </a:cubicBezTo>
                <a:cubicBezTo>
                  <a:pt x="1312578" y="824522"/>
                  <a:pt x="1272108" y="794832"/>
                  <a:pt x="1229028" y="79483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5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382</Words>
  <Application>Microsoft Office PowerPoint</Application>
  <PresentationFormat>On-screen Show (16:9)</PresentationFormat>
  <Paragraphs>57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Fira Sans Extra Condensed Medium</vt:lpstr>
      <vt:lpstr>Arial</vt:lpstr>
      <vt:lpstr>Nunito Light</vt:lpstr>
      <vt:lpstr>Work Sans Light</vt:lpstr>
      <vt:lpstr>Righteous</vt:lpstr>
      <vt:lpstr>Calibri</vt:lpstr>
      <vt:lpstr>Varela Round</vt:lpstr>
      <vt:lpstr>Neon Cyber Monday by Slidesgo</vt:lpstr>
      <vt:lpstr>Docker container module </vt:lpstr>
      <vt:lpstr>Background information:</vt:lpstr>
      <vt:lpstr>Prerequisites</vt:lpstr>
      <vt:lpstr>Advantages:</vt:lpstr>
      <vt:lpstr>PowerPoint Presentation</vt:lpstr>
      <vt:lpstr>Some examples of using the docker container module: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container module</dc:title>
  <dc:creator>Segev</dc:creator>
  <cp:lastModifiedBy>Segev Ben Hamu</cp:lastModifiedBy>
  <cp:revision>39</cp:revision>
  <dcterms:modified xsi:type="dcterms:W3CDTF">2022-12-24T21:55:50Z</dcterms:modified>
</cp:coreProperties>
</file>